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  <p:sldMasterId id="2147483662" r:id="rId6"/>
  </p:sldMasterIdLst>
  <p:notesMasterIdLst>
    <p:notesMasterId r:id="rId11"/>
  </p:notesMasterIdLst>
  <p:sldIdLst>
    <p:sldId id="260" r:id="rId7"/>
    <p:sldId id="277" r:id="rId8"/>
    <p:sldId id="279" r:id="rId9"/>
    <p:sldId id="280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96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6F4704-51B1-4FC7-AFF6-F23B8CEDCBB2}" v="55" dt="2022-05-11T20:33:30.644"/>
    <p1510:client id="{8876DCAA-17F0-A4E0-9ECC-140213A46201}" v="961" dt="2022-11-22T10:11:24.622"/>
    <p1510:client id="{AD185A2F-A1FC-2CD9-FE52-CDBB968FEA4F}" v="1473" dt="2022-11-25T21:08:06.5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4061" autoAdjust="0"/>
  </p:normalViewPr>
  <p:slideViewPr>
    <p:cSldViewPr snapToGrid="0">
      <p:cViewPr varScale="1">
        <p:scale>
          <a:sx n="108" d="100"/>
          <a:sy n="108" d="100"/>
        </p:scale>
        <p:origin x="13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 Győrffy Andrea" userId="S::gyorffy.andrea@nak.hu::5d583c08-cedf-4158-884d-2154aee66817" providerId="AD" clId="Web-{8876DCAA-17F0-A4E0-9ECC-140213A46201}"/>
    <pc:docChg chg="addSld modSld sldOrd">
      <pc:chgData name="Dr. Győrffy Andrea" userId="S::gyorffy.andrea@nak.hu::5d583c08-cedf-4158-884d-2154aee66817" providerId="AD" clId="Web-{8876DCAA-17F0-A4E0-9ECC-140213A46201}" dt="2022-11-22T10:11:21.278" v="491" actId="20577"/>
      <pc:docMkLst>
        <pc:docMk/>
      </pc:docMkLst>
      <pc:sldChg chg="modSp">
        <pc:chgData name="Dr. Győrffy Andrea" userId="S::gyorffy.andrea@nak.hu::5d583c08-cedf-4158-884d-2154aee66817" providerId="AD" clId="Web-{8876DCAA-17F0-A4E0-9ECC-140213A46201}" dt="2022-11-22T08:06:07.899" v="46" actId="20577"/>
        <pc:sldMkLst>
          <pc:docMk/>
          <pc:sldMk cId="2896162334" sldId="260"/>
        </pc:sldMkLst>
        <pc:spChg chg="mod">
          <ac:chgData name="Dr. Győrffy Andrea" userId="S::gyorffy.andrea@nak.hu::5d583c08-cedf-4158-884d-2154aee66817" providerId="AD" clId="Web-{8876DCAA-17F0-A4E0-9ECC-140213A46201}" dt="2022-11-22T08:06:07.899" v="46" actId="20577"/>
          <ac:spMkLst>
            <pc:docMk/>
            <pc:sldMk cId="2896162334" sldId="260"/>
            <ac:spMk id="5" creationId="{00000000-0000-0000-0000-000000000000}"/>
          </ac:spMkLst>
        </pc:spChg>
      </pc:sldChg>
      <pc:sldChg chg="modSp">
        <pc:chgData name="Dr. Győrffy Andrea" userId="S::gyorffy.andrea@nak.hu::5d583c08-cedf-4158-884d-2154aee66817" providerId="AD" clId="Web-{8876DCAA-17F0-A4E0-9ECC-140213A46201}" dt="2022-11-22T10:11:21.278" v="491" actId="20577"/>
        <pc:sldMkLst>
          <pc:docMk/>
          <pc:sldMk cId="2144774977" sldId="261"/>
        </pc:sldMkLst>
        <pc:spChg chg="mod">
          <ac:chgData name="Dr. Győrffy Andrea" userId="S::gyorffy.andrea@nak.hu::5d583c08-cedf-4158-884d-2154aee66817" providerId="AD" clId="Web-{8876DCAA-17F0-A4E0-9ECC-140213A46201}" dt="2022-11-22T08:23:52.895" v="67" actId="20577"/>
          <ac:spMkLst>
            <pc:docMk/>
            <pc:sldMk cId="2144774977" sldId="261"/>
            <ac:spMk id="8" creationId="{8518C0A3-44B7-46E3-BD56-CB489E20E5AD}"/>
          </ac:spMkLst>
        </pc:spChg>
        <pc:spChg chg="mod">
          <ac:chgData name="Dr. Győrffy Andrea" userId="S::gyorffy.andrea@nak.hu::5d583c08-cedf-4158-884d-2154aee66817" providerId="AD" clId="Web-{8876DCAA-17F0-A4E0-9ECC-140213A46201}" dt="2022-11-22T08:07:10.855" v="63" actId="20577"/>
          <ac:spMkLst>
            <pc:docMk/>
            <pc:sldMk cId="2144774977" sldId="261"/>
            <ac:spMk id="11" creationId="{B33BC1D6-D98C-461B-A63D-512D39C79EC9}"/>
          </ac:spMkLst>
        </pc:spChg>
        <pc:spChg chg="mod">
          <ac:chgData name="Dr. Győrffy Andrea" userId="S::gyorffy.andrea@nak.hu::5d583c08-cedf-4158-884d-2154aee66817" providerId="AD" clId="Web-{8876DCAA-17F0-A4E0-9ECC-140213A46201}" dt="2022-11-22T10:11:21.278" v="491" actId="20577"/>
          <ac:spMkLst>
            <pc:docMk/>
            <pc:sldMk cId="2144774977" sldId="261"/>
            <ac:spMk id="12" creationId="{9581846E-57F4-428E-86F5-59D90ED61614}"/>
          </ac:spMkLst>
        </pc:spChg>
      </pc:sldChg>
      <pc:sldChg chg="delSp modSp">
        <pc:chgData name="Dr. Győrffy Andrea" userId="S::gyorffy.andrea@nak.hu::5d583c08-cedf-4158-884d-2154aee66817" providerId="AD" clId="Web-{8876DCAA-17F0-A4E0-9ECC-140213A46201}" dt="2022-11-22T10:09:17.760" v="467" actId="20577"/>
        <pc:sldMkLst>
          <pc:docMk/>
          <pc:sldMk cId="1412058606" sldId="262"/>
        </pc:sldMkLst>
        <pc:spChg chg="mod">
          <ac:chgData name="Dr. Győrffy Andrea" userId="S::gyorffy.andrea@nak.hu::5d583c08-cedf-4158-884d-2154aee66817" providerId="AD" clId="Web-{8876DCAA-17F0-A4E0-9ECC-140213A46201}" dt="2022-11-22T10:07:35.398" v="388" actId="20577"/>
          <ac:spMkLst>
            <pc:docMk/>
            <pc:sldMk cId="1412058606" sldId="262"/>
            <ac:spMk id="2" creationId="{00000000-0000-0000-0000-000000000000}"/>
          </ac:spMkLst>
        </pc:spChg>
        <pc:spChg chg="mod">
          <ac:chgData name="Dr. Győrffy Andrea" userId="S::gyorffy.andrea@nak.hu::5d583c08-cedf-4158-884d-2154aee66817" providerId="AD" clId="Web-{8876DCAA-17F0-A4E0-9ECC-140213A46201}" dt="2022-11-22T10:09:17.760" v="467" actId="20577"/>
          <ac:spMkLst>
            <pc:docMk/>
            <pc:sldMk cId="1412058606" sldId="262"/>
            <ac:spMk id="4" creationId="{00000000-0000-0000-0000-000000000000}"/>
          </ac:spMkLst>
        </pc:spChg>
        <pc:spChg chg="del">
          <ac:chgData name="Dr. Győrffy Andrea" userId="S::gyorffy.andrea@nak.hu::5d583c08-cedf-4158-884d-2154aee66817" providerId="AD" clId="Web-{8876DCAA-17F0-A4E0-9ECC-140213A46201}" dt="2022-11-22T10:06:16.599" v="372"/>
          <ac:spMkLst>
            <pc:docMk/>
            <pc:sldMk cId="1412058606" sldId="262"/>
            <ac:spMk id="6" creationId="{7BD87427-710D-47D5-989E-02B2C6012449}"/>
          </ac:spMkLst>
        </pc:spChg>
      </pc:sldChg>
      <pc:sldChg chg="modSp">
        <pc:chgData name="Dr. Győrffy Andrea" userId="S::gyorffy.andrea@nak.hu::5d583c08-cedf-4158-884d-2154aee66817" providerId="AD" clId="Web-{8876DCAA-17F0-A4E0-9ECC-140213A46201}" dt="2022-11-22T10:11:10.544" v="490" actId="20577"/>
        <pc:sldMkLst>
          <pc:docMk/>
          <pc:sldMk cId="1952650581" sldId="264"/>
        </pc:sldMkLst>
        <pc:spChg chg="mod">
          <ac:chgData name="Dr. Győrffy Andrea" userId="S::gyorffy.andrea@nak.hu::5d583c08-cedf-4158-884d-2154aee66817" providerId="AD" clId="Web-{8876DCAA-17F0-A4E0-9ECC-140213A46201}" dt="2022-11-22T08:25:08.413" v="119" actId="20577"/>
          <ac:spMkLst>
            <pc:docMk/>
            <pc:sldMk cId="1952650581" sldId="264"/>
            <ac:spMk id="6" creationId="{7CBD4EF6-B664-440B-A56F-F8FC64BB2F10}"/>
          </ac:spMkLst>
        </pc:spChg>
        <pc:spChg chg="mod">
          <ac:chgData name="Dr. Győrffy Andrea" userId="S::gyorffy.andrea@nak.hu::5d583c08-cedf-4158-884d-2154aee66817" providerId="AD" clId="Web-{8876DCAA-17F0-A4E0-9ECC-140213A46201}" dt="2022-11-22T10:11:10.544" v="490" actId="20577"/>
          <ac:spMkLst>
            <pc:docMk/>
            <pc:sldMk cId="1952650581" sldId="264"/>
            <ac:spMk id="7" creationId="{DB6E6873-9B68-4093-8385-85A1973F3EED}"/>
          </ac:spMkLst>
        </pc:spChg>
      </pc:sldChg>
      <pc:sldChg chg="delSp modSp">
        <pc:chgData name="Dr. Győrffy Andrea" userId="S::gyorffy.andrea@nak.hu::5d583c08-cedf-4158-884d-2154aee66817" providerId="AD" clId="Web-{8876DCAA-17F0-A4E0-9ECC-140213A46201}" dt="2022-11-22T10:11:00.059" v="488" actId="20577"/>
        <pc:sldMkLst>
          <pc:docMk/>
          <pc:sldMk cId="3394330289" sldId="269"/>
        </pc:sldMkLst>
        <pc:spChg chg="del">
          <ac:chgData name="Dr. Győrffy Andrea" userId="S::gyorffy.andrea@nak.hu::5d583c08-cedf-4158-884d-2154aee66817" providerId="AD" clId="Web-{8876DCAA-17F0-A4E0-9ECC-140213A46201}" dt="2022-11-22T10:10:05.464" v="475"/>
          <ac:spMkLst>
            <pc:docMk/>
            <pc:sldMk cId="3394330289" sldId="269"/>
            <ac:spMk id="2" creationId="{8C0C468E-7A29-45F7-998A-7BE1651BFFE7}"/>
          </ac:spMkLst>
        </pc:spChg>
        <pc:spChg chg="del mod">
          <ac:chgData name="Dr. Győrffy Andrea" userId="S::gyorffy.andrea@nak.hu::5d583c08-cedf-4158-884d-2154aee66817" providerId="AD" clId="Web-{8876DCAA-17F0-A4E0-9ECC-140213A46201}" dt="2022-11-22T10:10:03.886" v="474"/>
          <ac:spMkLst>
            <pc:docMk/>
            <pc:sldMk cId="3394330289" sldId="269"/>
            <ac:spMk id="5" creationId="{4152FEFF-5584-4FEA-B0B7-A3CAC87EDC7E}"/>
          </ac:spMkLst>
        </pc:spChg>
        <pc:spChg chg="mod">
          <ac:chgData name="Dr. Győrffy Andrea" userId="S::gyorffy.andrea@nak.hu::5d583c08-cedf-4158-884d-2154aee66817" providerId="AD" clId="Web-{8876DCAA-17F0-A4E0-9ECC-140213A46201}" dt="2022-11-22T09:48:56.216" v="192" actId="20577"/>
          <ac:spMkLst>
            <pc:docMk/>
            <pc:sldMk cId="3394330289" sldId="269"/>
            <ac:spMk id="6" creationId="{7CBD4EF6-B664-440B-A56F-F8FC64BB2F10}"/>
          </ac:spMkLst>
        </pc:spChg>
        <pc:spChg chg="mod">
          <ac:chgData name="Dr. Győrffy Andrea" userId="S::gyorffy.andrea@nak.hu::5d583c08-cedf-4158-884d-2154aee66817" providerId="AD" clId="Web-{8876DCAA-17F0-A4E0-9ECC-140213A46201}" dt="2022-11-22T10:11:00.059" v="488" actId="20577"/>
          <ac:spMkLst>
            <pc:docMk/>
            <pc:sldMk cId="3394330289" sldId="269"/>
            <ac:spMk id="7" creationId="{DB6E6873-9B68-4093-8385-85A1973F3EED}"/>
          </ac:spMkLst>
        </pc:spChg>
      </pc:sldChg>
      <pc:sldChg chg="modSp add ord replId">
        <pc:chgData name="Dr. Győrffy Andrea" userId="S::gyorffy.andrea@nak.hu::5d583c08-cedf-4158-884d-2154aee66817" providerId="AD" clId="Web-{8876DCAA-17F0-A4E0-9ECC-140213A46201}" dt="2022-11-22T10:09:40.432" v="472" actId="20577"/>
        <pc:sldMkLst>
          <pc:docMk/>
          <pc:sldMk cId="100964768" sldId="270"/>
        </pc:sldMkLst>
        <pc:spChg chg="mod">
          <ac:chgData name="Dr. Győrffy Andrea" userId="S::gyorffy.andrea@nak.hu::5d583c08-cedf-4158-884d-2154aee66817" providerId="AD" clId="Web-{8876DCAA-17F0-A4E0-9ECC-140213A46201}" dt="2022-11-22T10:03:08.314" v="224" actId="20577"/>
          <ac:spMkLst>
            <pc:docMk/>
            <pc:sldMk cId="100964768" sldId="270"/>
            <ac:spMk id="6" creationId="{7CBD4EF6-B664-440B-A56F-F8FC64BB2F10}"/>
          </ac:spMkLst>
        </pc:spChg>
        <pc:spChg chg="mod">
          <ac:chgData name="Dr. Győrffy Andrea" userId="S::gyorffy.andrea@nak.hu::5d583c08-cedf-4158-884d-2154aee66817" providerId="AD" clId="Web-{8876DCAA-17F0-A4E0-9ECC-140213A46201}" dt="2022-11-22T10:09:40.432" v="472" actId="20577"/>
          <ac:spMkLst>
            <pc:docMk/>
            <pc:sldMk cId="100964768" sldId="270"/>
            <ac:spMk id="7" creationId="{DB6E6873-9B68-4093-8385-85A1973F3EED}"/>
          </ac:spMkLst>
        </pc:spChg>
      </pc:sldChg>
      <pc:sldChg chg="modSp add replId">
        <pc:chgData name="Dr. Győrffy Andrea" userId="S::gyorffy.andrea@nak.hu::5d583c08-cedf-4158-884d-2154aee66817" providerId="AD" clId="Web-{8876DCAA-17F0-A4E0-9ECC-140213A46201}" dt="2022-11-22T10:09:28.401" v="469" actId="20577"/>
        <pc:sldMkLst>
          <pc:docMk/>
          <pc:sldMk cId="2440932942" sldId="271"/>
        </pc:sldMkLst>
        <pc:spChg chg="mod">
          <ac:chgData name="Dr. Győrffy Andrea" userId="S::gyorffy.andrea@nak.hu::5d583c08-cedf-4158-884d-2154aee66817" providerId="AD" clId="Web-{8876DCAA-17F0-A4E0-9ECC-140213A46201}" dt="2022-11-22T10:05:49.943" v="333" actId="20577"/>
          <ac:spMkLst>
            <pc:docMk/>
            <pc:sldMk cId="2440932942" sldId="271"/>
            <ac:spMk id="6" creationId="{7CBD4EF6-B664-440B-A56F-F8FC64BB2F10}"/>
          </ac:spMkLst>
        </pc:spChg>
        <pc:spChg chg="mod">
          <ac:chgData name="Dr. Győrffy Andrea" userId="S::gyorffy.andrea@nak.hu::5d583c08-cedf-4158-884d-2154aee66817" providerId="AD" clId="Web-{8876DCAA-17F0-A4E0-9ECC-140213A46201}" dt="2022-11-22T10:09:28.401" v="469" actId="20577"/>
          <ac:spMkLst>
            <pc:docMk/>
            <pc:sldMk cId="2440932942" sldId="271"/>
            <ac:spMk id="7" creationId="{DB6E6873-9B68-4093-8385-85A1973F3EED}"/>
          </ac:spMkLst>
        </pc:spChg>
      </pc:sldChg>
    </pc:docChg>
  </pc:docChgLst>
  <pc:docChgLst>
    <pc:chgData name="Dr. Győrffy Andrea" userId="S::gyorffy.andrea@nak.hu::5d583c08-cedf-4158-884d-2154aee66817" providerId="AD" clId="Web-{AD185A2F-A1FC-2CD9-FE52-CDBB968FEA4F}"/>
    <pc:docChg chg="addSld modSld">
      <pc:chgData name="Dr. Győrffy Andrea" userId="S::gyorffy.andrea@nak.hu::5d583c08-cedf-4158-884d-2154aee66817" providerId="AD" clId="Web-{AD185A2F-A1FC-2CD9-FE52-CDBB968FEA4F}" dt="2022-11-25T21:08:05.602" v="771" actId="20577"/>
      <pc:docMkLst>
        <pc:docMk/>
      </pc:docMkLst>
      <pc:sldChg chg="modSp">
        <pc:chgData name="Dr. Győrffy Andrea" userId="S::gyorffy.andrea@nak.hu::5d583c08-cedf-4158-884d-2154aee66817" providerId="AD" clId="Web-{AD185A2F-A1FC-2CD9-FE52-CDBB968FEA4F}" dt="2022-11-25T21:08:05.602" v="771" actId="20577"/>
        <pc:sldMkLst>
          <pc:docMk/>
          <pc:sldMk cId="1412058606" sldId="262"/>
        </pc:sldMkLst>
        <pc:spChg chg="mod">
          <ac:chgData name="Dr. Győrffy Andrea" userId="S::gyorffy.andrea@nak.hu::5d583c08-cedf-4158-884d-2154aee66817" providerId="AD" clId="Web-{AD185A2F-A1FC-2CD9-FE52-CDBB968FEA4F}" dt="2022-11-25T21:05:46.519" v="746" actId="20577"/>
          <ac:spMkLst>
            <pc:docMk/>
            <pc:sldMk cId="1412058606" sldId="262"/>
            <ac:spMk id="2" creationId="{00000000-0000-0000-0000-000000000000}"/>
          </ac:spMkLst>
        </pc:spChg>
        <pc:spChg chg="mod">
          <ac:chgData name="Dr. Győrffy Andrea" userId="S::gyorffy.andrea@nak.hu::5d583c08-cedf-4158-884d-2154aee66817" providerId="AD" clId="Web-{AD185A2F-A1FC-2CD9-FE52-CDBB968FEA4F}" dt="2022-11-25T21:08:05.602" v="771" actId="20577"/>
          <ac:spMkLst>
            <pc:docMk/>
            <pc:sldMk cId="1412058606" sldId="262"/>
            <ac:spMk id="4" creationId="{00000000-0000-0000-0000-000000000000}"/>
          </ac:spMkLst>
        </pc:spChg>
      </pc:sldChg>
      <pc:sldChg chg="modSp">
        <pc:chgData name="Dr. Győrffy Andrea" userId="S::gyorffy.andrea@nak.hu::5d583c08-cedf-4158-884d-2154aee66817" providerId="AD" clId="Web-{AD185A2F-A1FC-2CD9-FE52-CDBB968FEA4F}" dt="2022-11-25T20:30:00.381" v="176" actId="20577"/>
        <pc:sldMkLst>
          <pc:docMk/>
          <pc:sldMk cId="1952650581" sldId="264"/>
        </pc:sldMkLst>
        <pc:spChg chg="mod">
          <ac:chgData name="Dr. Győrffy Andrea" userId="S::gyorffy.andrea@nak.hu::5d583c08-cedf-4158-884d-2154aee66817" providerId="AD" clId="Web-{AD185A2F-A1FC-2CD9-FE52-CDBB968FEA4F}" dt="2022-11-25T20:30:00.381" v="176" actId="20577"/>
          <ac:spMkLst>
            <pc:docMk/>
            <pc:sldMk cId="1952650581" sldId="264"/>
            <ac:spMk id="7" creationId="{DB6E6873-9B68-4093-8385-85A1973F3EED}"/>
          </ac:spMkLst>
        </pc:spChg>
      </pc:sldChg>
      <pc:sldChg chg="modSp">
        <pc:chgData name="Dr. Győrffy Andrea" userId="S::gyorffy.andrea@nak.hu::5d583c08-cedf-4158-884d-2154aee66817" providerId="AD" clId="Web-{AD185A2F-A1FC-2CD9-FE52-CDBB968FEA4F}" dt="2022-11-25T21:07:11.803" v="762" actId="20577"/>
        <pc:sldMkLst>
          <pc:docMk/>
          <pc:sldMk cId="3394330289" sldId="269"/>
        </pc:sldMkLst>
        <pc:spChg chg="mod">
          <ac:chgData name="Dr. Győrffy Andrea" userId="S::gyorffy.andrea@nak.hu::5d583c08-cedf-4158-884d-2154aee66817" providerId="AD" clId="Web-{AD185A2F-A1FC-2CD9-FE52-CDBB968FEA4F}" dt="2022-11-25T21:07:11.803" v="762" actId="20577"/>
          <ac:spMkLst>
            <pc:docMk/>
            <pc:sldMk cId="3394330289" sldId="269"/>
            <ac:spMk id="6" creationId="{7CBD4EF6-B664-440B-A56F-F8FC64BB2F10}"/>
          </ac:spMkLst>
        </pc:spChg>
      </pc:sldChg>
      <pc:sldChg chg="modSp">
        <pc:chgData name="Dr. Győrffy Andrea" userId="S::gyorffy.andrea@nak.hu::5d583c08-cedf-4158-884d-2154aee66817" providerId="AD" clId="Web-{AD185A2F-A1FC-2CD9-FE52-CDBB968FEA4F}" dt="2022-11-25T20:56:22.154" v="397" actId="20577"/>
        <pc:sldMkLst>
          <pc:docMk/>
          <pc:sldMk cId="100964768" sldId="270"/>
        </pc:sldMkLst>
        <pc:spChg chg="mod">
          <ac:chgData name="Dr. Győrffy Andrea" userId="S::gyorffy.andrea@nak.hu::5d583c08-cedf-4158-884d-2154aee66817" providerId="AD" clId="Web-{AD185A2F-A1FC-2CD9-FE52-CDBB968FEA4F}" dt="2022-11-25T20:56:22.154" v="397" actId="20577"/>
          <ac:spMkLst>
            <pc:docMk/>
            <pc:sldMk cId="100964768" sldId="270"/>
            <ac:spMk id="7" creationId="{DB6E6873-9B68-4093-8385-85A1973F3EED}"/>
          </ac:spMkLst>
        </pc:spChg>
      </pc:sldChg>
      <pc:sldChg chg="modSp">
        <pc:chgData name="Dr. Győrffy Andrea" userId="S::gyorffy.andrea@nak.hu::5d583c08-cedf-4158-884d-2154aee66817" providerId="AD" clId="Web-{AD185A2F-A1FC-2CD9-FE52-CDBB968FEA4F}" dt="2022-11-25T21:05:41.143" v="745" actId="20577"/>
        <pc:sldMkLst>
          <pc:docMk/>
          <pc:sldMk cId="2440932942" sldId="271"/>
        </pc:sldMkLst>
        <pc:spChg chg="mod">
          <ac:chgData name="Dr. Győrffy Andrea" userId="S::gyorffy.andrea@nak.hu::5d583c08-cedf-4158-884d-2154aee66817" providerId="AD" clId="Web-{AD185A2F-A1FC-2CD9-FE52-CDBB968FEA4F}" dt="2022-11-25T21:05:41.143" v="745" actId="20577"/>
          <ac:spMkLst>
            <pc:docMk/>
            <pc:sldMk cId="2440932942" sldId="271"/>
            <ac:spMk id="7" creationId="{DB6E6873-9B68-4093-8385-85A1973F3EED}"/>
          </ac:spMkLst>
        </pc:spChg>
      </pc:sldChg>
      <pc:sldChg chg="modSp add replId">
        <pc:chgData name="Dr. Győrffy Andrea" userId="S::gyorffy.andrea@nak.hu::5d583c08-cedf-4158-884d-2154aee66817" providerId="AD" clId="Web-{AD185A2F-A1FC-2CD9-FE52-CDBB968FEA4F}" dt="2022-11-25T21:01:51.276" v="612" actId="20577"/>
        <pc:sldMkLst>
          <pc:docMk/>
          <pc:sldMk cId="1832392009" sldId="272"/>
        </pc:sldMkLst>
        <pc:spChg chg="mod">
          <ac:chgData name="Dr. Győrffy Andrea" userId="S::gyorffy.andrea@nak.hu::5d583c08-cedf-4158-884d-2154aee66817" providerId="AD" clId="Web-{AD185A2F-A1FC-2CD9-FE52-CDBB968FEA4F}" dt="2022-11-25T21:01:51.276" v="612" actId="20577"/>
          <ac:spMkLst>
            <pc:docMk/>
            <pc:sldMk cId="1832392009" sldId="272"/>
            <ac:spMk id="7" creationId="{DB6E6873-9B68-4093-8385-85A1973F3EED}"/>
          </ac:spMkLst>
        </pc:spChg>
      </pc:sldChg>
    </pc:docChg>
  </pc:docChgLst>
  <pc:docChgLst>
    <pc:chgData name="Dr. Győrffy Andrea" userId="5d583c08-cedf-4158-884d-2154aee66817" providerId="ADAL" clId="{606F4704-51B1-4FC7-AFF6-F23B8CEDCBB2}"/>
    <pc:docChg chg="modSld">
      <pc:chgData name="Dr. Győrffy Andrea" userId="5d583c08-cedf-4158-884d-2154aee66817" providerId="ADAL" clId="{606F4704-51B1-4FC7-AFF6-F23B8CEDCBB2}" dt="2022-05-12T11:24:14.945" v="15" actId="20577"/>
      <pc:docMkLst>
        <pc:docMk/>
      </pc:docMkLst>
      <pc:sldChg chg="modSp mod">
        <pc:chgData name="Dr. Győrffy Andrea" userId="5d583c08-cedf-4158-884d-2154aee66817" providerId="ADAL" clId="{606F4704-51B1-4FC7-AFF6-F23B8CEDCBB2}" dt="2022-05-12T11:24:14.945" v="15" actId="20577"/>
        <pc:sldMkLst>
          <pc:docMk/>
          <pc:sldMk cId="1952650581" sldId="264"/>
        </pc:sldMkLst>
        <pc:spChg chg="mod">
          <ac:chgData name="Dr. Győrffy Andrea" userId="5d583c08-cedf-4158-884d-2154aee66817" providerId="ADAL" clId="{606F4704-51B1-4FC7-AFF6-F23B8CEDCBB2}" dt="2022-05-12T11:24:14.945" v="15" actId="20577"/>
          <ac:spMkLst>
            <pc:docMk/>
            <pc:sldMk cId="1952650581" sldId="264"/>
            <ac:spMk id="6" creationId="{7CBD4EF6-B664-440B-A56F-F8FC64BB2F1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8E225-888C-4B40-BCFF-2FD70179E864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A26F0-FC61-4B56-94FD-3603B597559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7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de-DE"/>
          </a:p>
        </p:txBody>
      </p:sp>
    </p:spTree>
    <p:extLst>
      <p:ext uri="{BB962C8B-B14F-4D97-AF65-F5344CB8AC3E}">
        <p14:creationId xmlns:p14="http://schemas.microsoft.com/office/powerpoint/2010/main" val="2816670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19F4-D8AE-4260-8C29-A239B8CEE446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14.05.2025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840-235D-4C6A-99AE-E7B405CD052D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51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19F4-D8AE-4260-8C29-A239B8CEE446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14.05.2025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A3840-235D-4C6A-99AE-E7B405CD052D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2" descr="C:\Users\EMIDA\Desktop\AGES_PC\ERANET\EMIDA\CWG\Logo template CWG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4233" y="0"/>
            <a:ext cx="12196233" cy="18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8036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919F4-D8AE-4260-8C29-A239B8CEE446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14.05.2025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A3840-235D-4C6A-99AE-E7B405CD052D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84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919F4-D8AE-4260-8C29-A239B8CEE446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14.05.2025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A3840-235D-4C6A-99AE-E7B405CD052D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264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327546" y="2453726"/>
            <a:ext cx="8170068" cy="37856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3000" b="1" dirty="0"/>
              <a:t>Report on Strategy &amp; Foresight Unit </a:t>
            </a:r>
            <a:r>
              <a:rPr lang="hu-HU" sz="3000" b="1" dirty="0"/>
              <a:t>(SFU) </a:t>
            </a:r>
            <a:r>
              <a:rPr lang="en-US" sz="3000" b="1" dirty="0"/>
              <a:t>Meeting</a:t>
            </a:r>
            <a:endParaRPr lang="en-US" sz="3000" b="1" dirty="0">
              <a:cs typeface="Calibri"/>
            </a:endParaRPr>
          </a:p>
          <a:p>
            <a:r>
              <a:rPr lang="en-US" sz="3000" b="1" dirty="0"/>
              <a:t>to the SCAR AHW CWG Plenary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dirty="0">
              <a:solidFill>
                <a:prstClr val="black"/>
              </a:solidFill>
            </a:endParaRPr>
          </a:p>
          <a:p>
            <a:r>
              <a:rPr lang="en-US" sz="2200" dirty="0"/>
              <a:t>Meeting of the SCAR CWG AHW Plenary</a:t>
            </a:r>
            <a:endParaRPr lang="en-US" sz="2200" dirty="0">
              <a:cs typeface="Calibri"/>
            </a:endParaRPr>
          </a:p>
          <a:p>
            <a:r>
              <a:rPr lang="en-US" sz="2200" dirty="0">
                <a:cs typeface="Calibri"/>
              </a:rPr>
              <a:t>15</a:t>
            </a:r>
            <a:r>
              <a:rPr lang="en-US" sz="2200" baseline="30000" dirty="0">
                <a:cs typeface="Calibri"/>
              </a:rPr>
              <a:t>th</a:t>
            </a:r>
            <a:r>
              <a:rPr lang="en-US" sz="2200" dirty="0">
                <a:cs typeface="Calibri"/>
              </a:rPr>
              <a:t> of May 2025</a:t>
            </a:r>
          </a:p>
          <a:p>
            <a:r>
              <a:rPr lang="en-US" sz="2200" dirty="0">
                <a:cs typeface="Calibri"/>
              </a:rPr>
              <a:t>Teleconference</a:t>
            </a:r>
          </a:p>
          <a:p>
            <a:endParaRPr lang="en-US" sz="1400" dirty="0">
              <a:solidFill>
                <a:prstClr val="black"/>
              </a:solidFill>
            </a:endParaRPr>
          </a:p>
          <a:p>
            <a:r>
              <a:rPr lang="en-US" sz="2200" b="1" dirty="0"/>
              <a:t>Romano Zilli</a:t>
            </a:r>
            <a:endParaRPr lang="en-US" sz="2200" b="1" dirty="0">
              <a:cs typeface="Calibri"/>
            </a:endParaRPr>
          </a:p>
          <a:p>
            <a:r>
              <a:rPr lang="en-US" sz="2200" dirty="0"/>
              <a:t>SFU Chair</a:t>
            </a:r>
            <a:endParaRPr lang="en-US" sz="2200" dirty="0">
              <a:cs typeface="Calibri"/>
            </a:endParaRPr>
          </a:p>
          <a:p>
            <a:r>
              <a:rPr lang="en-US" sz="2200" dirty="0"/>
              <a:t>IZSLT, IT</a:t>
            </a:r>
            <a:endParaRPr lang="en-US" sz="2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6162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9"/>
          <p:cNvSpPr>
            <a:spLocks noChangeArrowheads="1"/>
          </p:cNvSpPr>
          <p:nvPr/>
        </p:nvSpPr>
        <p:spPr bwMode="auto">
          <a:xfrm>
            <a:off x="199945" y="1294558"/>
            <a:ext cx="108449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200" b="1" dirty="0"/>
              <a:t>Welcome and announcements</a:t>
            </a:r>
            <a:r>
              <a:rPr lang="hu-HU" sz="2200" b="1" dirty="0"/>
              <a:t>, </a:t>
            </a:r>
            <a:r>
              <a:rPr lang="en-US" sz="2200" b="1" dirty="0"/>
              <a:t>Minutes from last meeting </a:t>
            </a:r>
            <a:r>
              <a:rPr lang="en-US" sz="2200" dirty="0"/>
              <a:t>(Romano </a:t>
            </a:r>
            <a:r>
              <a:rPr lang="en-GB" sz="2200" dirty="0"/>
              <a:t>Zilli) </a:t>
            </a:r>
          </a:p>
        </p:txBody>
      </p:sp>
      <p:sp>
        <p:nvSpPr>
          <p:cNvPr id="8" name="Textfeld 3">
            <a:extLst>
              <a:ext uri="{FF2B5EF4-FFF2-40B4-BE49-F238E27FC236}">
                <a16:creationId xmlns:a16="http://schemas.microsoft.com/office/drawing/2014/main" id="{8518C0A3-44B7-46E3-BD56-CB489E20E5AD}"/>
              </a:ext>
            </a:extLst>
          </p:cNvPr>
          <p:cNvSpPr txBox="1"/>
          <p:nvPr/>
        </p:nvSpPr>
        <p:spPr>
          <a:xfrm>
            <a:off x="105096" y="1727465"/>
            <a:ext cx="10690723" cy="415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16 participants; Minutes of the last SFU meeting were approved, no amendments</a:t>
            </a:r>
          </a:p>
        </p:txBody>
      </p:sp>
      <p:sp>
        <p:nvSpPr>
          <p:cNvPr id="11" name="Rechteck 9">
            <a:extLst>
              <a:ext uri="{FF2B5EF4-FFF2-40B4-BE49-F238E27FC236}">
                <a16:creationId xmlns:a16="http://schemas.microsoft.com/office/drawing/2014/main" id="{B33BC1D6-D98C-461B-A63D-512D39C79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491" y="2200322"/>
            <a:ext cx="1224343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200" b="1" dirty="0"/>
              <a:t>From Planning to Dissemination: An Overview of the GB Animal Welfare Research </a:t>
            </a:r>
            <a:r>
              <a:rPr lang="en-US" sz="2200" b="1" dirty="0" err="1"/>
              <a:t>Programme</a:t>
            </a:r>
            <a:r>
              <a:rPr lang="en-US" sz="2200" b="1" dirty="0"/>
              <a:t> </a:t>
            </a:r>
            <a:br>
              <a:rPr lang="en-US" sz="2200" b="1" dirty="0"/>
            </a:br>
            <a:r>
              <a:rPr lang="en-US" sz="2200" dirty="0"/>
              <a:t>(Katja Stoddart, Jon Tinsley; DEFRA)</a:t>
            </a:r>
            <a:endParaRPr lang="en-GB" sz="2200" dirty="0"/>
          </a:p>
        </p:txBody>
      </p:sp>
      <p:sp>
        <p:nvSpPr>
          <p:cNvPr id="12" name="Textfeld 3">
            <a:extLst>
              <a:ext uri="{FF2B5EF4-FFF2-40B4-BE49-F238E27FC236}">
                <a16:creationId xmlns:a16="http://schemas.microsoft.com/office/drawing/2014/main" id="{9581846E-57F4-428E-86F5-59D90ED61614}"/>
              </a:ext>
            </a:extLst>
          </p:cNvPr>
          <p:cNvSpPr txBox="1"/>
          <p:nvPr/>
        </p:nvSpPr>
        <p:spPr>
          <a:xfrm>
            <a:off x="105096" y="2828994"/>
            <a:ext cx="11703276" cy="56323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Funding landscape: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Blu sky research (BBSRC) / Science for policy (DEFRA) / Application (Innovative UK)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All kept animal species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Drivers for research – continuous iteration: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Priorities of the government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Any new science for policies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Industry/societal norms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Upcoming review of legislation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Evidence for implementing legislation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Recommendations for expert committees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Horizon scanning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Steps of Planning, </a:t>
            </a:r>
            <a:r>
              <a:rPr lang="en-US" sz="2000" dirty="0" err="1"/>
              <a:t>Prioritisation</a:t>
            </a:r>
            <a:r>
              <a:rPr lang="en-US" sz="2000" dirty="0"/>
              <a:t>, Procurement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Dissemination (internal/external, Open access)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100" dirty="0"/>
          </a:p>
          <a:p>
            <a:pPr lvl="2"/>
            <a:endParaRPr lang="en-US" sz="2100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100" dirty="0">
              <a:cs typeface="Calibri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9517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31E3F-9DDE-BCF9-0500-45F01D299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9">
            <a:extLst>
              <a:ext uri="{FF2B5EF4-FFF2-40B4-BE49-F238E27FC236}">
                <a16:creationId xmlns:a16="http://schemas.microsoft.com/office/drawing/2014/main" id="{45A5BDAF-9D53-9D6C-B66D-07E0189A5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491" y="1348984"/>
            <a:ext cx="12243439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500" b="1" dirty="0"/>
              <a:t>Themes for </a:t>
            </a:r>
            <a:r>
              <a:rPr lang="en-US" sz="2500" b="1" dirty="0" err="1"/>
              <a:t>RefreSCAR</a:t>
            </a:r>
            <a:r>
              <a:rPr lang="en-US" sz="2500" b="1" dirty="0"/>
              <a:t> </a:t>
            </a:r>
            <a:r>
              <a:rPr lang="en-US" sz="2500" b="1" dirty="0" err="1"/>
              <a:t>ToR</a:t>
            </a:r>
            <a:endParaRPr lang="en-GB" sz="1700" dirty="0"/>
          </a:p>
        </p:txBody>
      </p:sp>
      <p:sp>
        <p:nvSpPr>
          <p:cNvPr id="12" name="Textfeld 3">
            <a:extLst>
              <a:ext uri="{FF2B5EF4-FFF2-40B4-BE49-F238E27FC236}">
                <a16:creationId xmlns:a16="http://schemas.microsoft.com/office/drawing/2014/main" id="{153E8CBB-4EA9-AE69-3E5A-83EC986062E2}"/>
              </a:ext>
            </a:extLst>
          </p:cNvPr>
          <p:cNvSpPr txBox="1"/>
          <p:nvPr/>
        </p:nvSpPr>
        <p:spPr>
          <a:xfrm>
            <a:off x="105096" y="2482153"/>
            <a:ext cx="10823459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100" dirty="0"/>
          </a:p>
          <a:p>
            <a:pPr lvl="2"/>
            <a:endParaRPr lang="en-US" sz="2100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100" dirty="0">
              <a:cs typeface="Calibri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500" b="1" dirty="0"/>
          </a:p>
        </p:txBody>
      </p:sp>
      <p:sp>
        <p:nvSpPr>
          <p:cNvPr id="3" name="Textfeld 3">
            <a:extLst>
              <a:ext uri="{FF2B5EF4-FFF2-40B4-BE49-F238E27FC236}">
                <a16:creationId xmlns:a16="http://schemas.microsoft.com/office/drawing/2014/main" id="{B2B93BBA-F497-A8B9-4590-C97503A2DC52}"/>
              </a:ext>
            </a:extLst>
          </p:cNvPr>
          <p:cNvSpPr txBox="1"/>
          <p:nvPr/>
        </p:nvSpPr>
        <p:spPr>
          <a:xfrm>
            <a:off x="105096" y="2040718"/>
            <a:ext cx="11703276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Risk Communication (Marina Bagni, Barbara </a:t>
            </a:r>
            <a:r>
              <a:rPr lang="en-US" sz="2000" dirty="0" err="1"/>
              <a:t>Tiozzo</a:t>
            </a:r>
            <a:r>
              <a:rPr lang="en-US" sz="2000" dirty="0"/>
              <a:t> Pezzoli)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Regulatory Aspects of Animal Welfare (Romano Zilli)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Climate Change (Sadhana Sharma)</a:t>
            </a:r>
            <a:endParaRPr lang="en-US" sz="2100" dirty="0">
              <a:cs typeface="Calibri"/>
            </a:endParaRPr>
          </a:p>
        </p:txBody>
      </p:sp>
      <p:sp>
        <p:nvSpPr>
          <p:cNvPr id="4" name="Rechteck 9">
            <a:extLst>
              <a:ext uri="{FF2B5EF4-FFF2-40B4-BE49-F238E27FC236}">
                <a16:creationId xmlns:a16="http://schemas.microsoft.com/office/drawing/2014/main" id="{C13B41AE-A194-0B3F-D895-FF3A8A7D6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491" y="3325324"/>
            <a:ext cx="12243439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500" b="1" dirty="0"/>
              <a:t>Updates on the Protein Task Force </a:t>
            </a:r>
            <a:r>
              <a:rPr lang="en-US" sz="2500" dirty="0"/>
              <a:t>(Romano Zilli)</a:t>
            </a:r>
            <a:endParaRPr lang="en-GB" sz="2500" dirty="0"/>
          </a:p>
        </p:txBody>
      </p:sp>
      <p:sp>
        <p:nvSpPr>
          <p:cNvPr id="5" name="Textfeld 3">
            <a:extLst>
              <a:ext uri="{FF2B5EF4-FFF2-40B4-BE49-F238E27FC236}">
                <a16:creationId xmlns:a16="http://schemas.microsoft.com/office/drawing/2014/main" id="{BE39D886-9B67-510C-7F30-D83B4FAD9BFC}"/>
              </a:ext>
            </a:extLst>
          </p:cNvPr>
          <p:cNvSpPr txBox="1"/>
          <p:nvPr/>
        </p:nvSpPr>
        <p:spPr>
          <a:xfrm>
            <a:off x="105096" y="3801620"/>
            <a:ext cx="11703276" cy="36471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00" dirty="0">
                <a:cs typeface="Calibri"/>
              </a:rPr>
              <a:t>Developed into a SCAR Working Group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00" dirty="0">
                <a:cs typeface="Calibri"/>
              </a:rPr>
              <a:t>Scope: alternative sources of proteins - plant (non-classical), micro-organisms, insects, cultured meat, marine feed stocks and by-products from the bio-economy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00" dirty="0">
                <a:cs typeface="Calibri"/>
              </a:rPr>
              <a:t>Activities: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100" dirty="0">
                <a:cs typeface="Calibri"/>
              </a:rPr>
              <a:t>Reflection Paper/Policy Brief (internal) – ongoing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100" dirty="0">
                <a:cs typeface="Calibri"/>
              </a:rPr>
              <a:t>Workshop (Explore, Refine, Validate) (internal + </a:t>
            </a:r>
            <a:r>
              <a:rPr lang="en-US" sz="2100" dirty="0" err="1">
                <a:cs typeface="Calibri"/>
              </a:rPr>
              <a:t>RefreSCAR</a:t>
            </a:r>
            <a:r>
              <a:rPr lang="en-US" sz="2100" dirty="0">
                <a:cs typeface="Calibri"/>
              </a:rPr>
              <a:t>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100" dirty="0">
                <a:cs typeface="Calibri"/>
              </a:rPr>
              <a:t>Analysis of R&amp;I projects related to focus key areas (internal + </a:t>
            </a:r>
            <a:r>
              <a:rPr lang="en-US" sz="2100" dirty="0" err="1">
                <a:cs typeface="Calibri"/>
              </a:rPr>
              <a:t>RefreSCAR</a:t>
            </a:r>
            <a:r>
              <a:rPr lang="en-US" sz="2100" dirty="0">
                <a:cs typeface="Calibri"/>
              </a:rPr>
              <a:t> Portfolio Analysis):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100" dirty="0">
                <a:cs typeface="Calibri"/>
              </a:rPr>
              <a:t>WG visibility and communication (</a:t>
            </a:r>
            <a:r>
              <a:rPr lang="en-US" sz="2100" dirty="0" err="1">
                <a:cs typeface="Calibri"/>
              </a:rPr>
              <a:t>RefreSCAR</a:t>
            </a:r>
            <a:r>
              <a:rPr lang="en-US" sz="2100" dirty="0">
                <a:cs typeface="Calibri"/>
              </a:rPr>
              <a:t>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100" dirty="0">
                <a:cs typeface="Calibri"/>
              </a:rPr>
              <a:t>Latest Task Force meeting: 14/05/2025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100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1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2422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805BD-FD53-11C6-A331-DABA9775E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9">
            <a:extLst>
              <a:ext uri="{FF2B5EF4-FFF2-40B4-BE49-F238E27FC236}">
                <a16:creationId xmlns:a16="http://schemas.microsoft.com/office/drawing/2014/main" id="{0078CD13-56D7-009A-9ACD-42761D3D5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491" y="1348984"/>
            <a:ext cx="12243439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500" b="1" dirty="0"/>
              <a:t>Trends and Developments (Hermann </a:t>
            </a:r>
            <a:r>
              <a:rPr lang="en-US" sz="2500" b="1" dirty="0" err="1"/>
              <a:t>Schobesberger</a:t>
            </a:r>
            <a:r>
              <a:rPr lang="en-US" sz="2500" b="1" dirty="0"/>
              <a:t>)</a:t>
            </a:r>
            <a:endParaRPr lang="en-GB" sz="1700" dirty="0"/>
          </a:p>
        </p:txBody>
      </p:sp>
      <p:sp>
        <p:nvSpPr>
          <p:cNvPr id="12" name="Textfeld 3">
            <a:extLst>
              <a:ext uri="{FF2B5EF4-FFF2-40B4-BE49-F238E27FC236}">
                <a16:creationId xmlns:a16="http://schemas.microsoft.com/office/drawing/2014/main" id="{FBD7BBEB-08C7-264B-DB12-04AF0AFC4295}"/>
              </a:ext>
            </a:extLst>
          </p:cNvPr>
          <p:cNvSpPr txBox="1"/>
          <p:nvPr/>
        </p:nvSpPr>
        <p:spPr>
          <a:xfrm>
            <a:off x="105096" y="2482153"/>
            <a:ext cx="10823459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100" dirty="0"/>
          </a:p>
          <a:p>
            <a:pPr lvl="2"/>
            <a:endParaRPr lang="en-US" sz="2100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100" dirty="0">
              <a:cs typeface="Calibri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500" b="1" dirty="0"/>
          </a:p>
        </p:txBody>
      </p:sp>
      <p:sp>
        <p:nvSpPr>
          <p:cNvPr id="3" name="Textfeld 3">
            <a:extLst>
              <a:ext uri="{FF2B5EF4-FFF2-40B4-BE49-F238E27FC236}">
                <a16:creationId xmlns:a16="http://schemas.microsoft.com/office/drawing/2014/main" id="{9280CCEF-26B1-69E9-E6D8-2AB851525E72}"/>
              </a:ext>
            </a:extLst>
          </p:cNvPr>
          <p:cNvSpPr txBox="1"/>
          <p:nvPr/>
        </p:nvSpPr>
        <p:spPr>
          <a:xfrm>
            <a:off x="105096" y="2040718"/>
            <a:ext cx="11703276" cy="10618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00" dirty="0">
                <a:cs typeface="Calibri"/>
              </a:rPr>
              <a:t>Catastrophic Honey Bee Colony Losses in the USA (2024–2025)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00" dirty="0">
                <a:cs typeface="Calibri"/>
              </a:rPr>
              <a:t>Aeronautic </a:t>
            </a:r>
            <a:r>
              <a:rPr lang="en-US" sz="2100" dirty="0" smtClean="0">
                <a:cs typeface="Calibri"/>
              </a:rPr>
              <a:t>microbiology (spores survival rate at </a:t>
            </a:r>
            <a:r>
              <a:rPr lang="en-US" sz="2100" smtClean="0">
                <a:cs typeface="Calibri"/>
              </a:rPr>
              <a:t>extreme conditions)</a:t>
            </a:r>
            <a:endParaRPr lang="en-US" sz="2100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100" dirty="0">
              <a:cs typeface="Calibri"/>
            </a:endParaRPr>
          </a:p>
        </p:txBody>
      </p:sp>
      <p:sp>
        <p:nvSpPr>
          <p:cNvPr id="4" name="Rechteck 9">
            <a:extLst>
              <a:ext uri="{FF2B5EF4-FFF2-40B4-BE49-F238E27FC236}">
                <a16:creationId xmlns:a16="http://schemas.microsoft.com/office/drawing/2014/main" id="{B408CD6A-34F3-22A0-6130-CC111E542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491" y="2933434"/>
            <a:ext cx="12243439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500" b="1" dirty="0"/>
              <a:t>A.O.B </a:t>
            </a:r>
            <a:r>
              <a:rPr lang="en-US" sz="2500" dirty="0"/>
              <a:t>(Romano Zilli)</a:t>
            </a:r>
            <a:endParaRPr lang="en-GB" sz="2500" dirty="0"/>
          </a:p>
        </p:txBody>
      </p:sp>
      <p:sp>
        <p:nvSpPr>
          <p:cNvPr id="5" name="Textfeld 3">
            <a:extLst>
              <a:ext uri="{FF2B5EF4-FFF2-40B4-BE49-F238E27FC236}">
                <a16:creationId xmlns:a16="http://schemas.microsoft.com/office/drawing/2014/main" id="{C0187480-789D-8036-2F0C-870B525205B3}"/>
              </a:ext>
            </a:extLst>
          </p:cNvPr>
          <p:cNvSpPr txBox="1"/>
          <p:nvPr/>
        </p:nvSpPr>
        <p:spPr>
          <a:xfrm>
            <a:off x="105096" y="3426061"/>
            <a:ext cx="11703276" cy="10618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00" dirty="0">
                <a:cs typeface="Calibri"/>
              </a:rPr>
              <a:t>Update on the 6</a:t>
            </a:r>
            <a:r>
              <a:rPr lang="en-US" sz="2100" baseline="30000" dirty="0">
                <a:cs typeface="Calibri"/>
              </a:rPr>
              <a:t>th</a:t>
            </a:r>
            <a:r>
              <a:rPr lang="en-US" sz="2100" dirty="0">
                <a:cs typeface="Calibri"/>
              </a:rPr>
              <a:t> SCAR Foresight Exercise (Romano Zilli): Scenario workshops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100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1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758958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_EmailSentUTC xmlns="41b3ec6c-eebd-4435-b1cb-6f93f025f7d1" xsi:nil="true"/>
    <peb8f3fab875401ca34a9f28cac46400 xmlns="41b3ec6c-eebd-4435-b1cb-6f93f025f7d1">
      <Terms xmlns="http://schemas.microsoft.com/office/infopath/2007/PartnerControls"/>
    </peb8f3fab875401ca34a9f28cac46400>
    <dlc_EmailReceivedUTC xmlns="41b3ec6c-eebd-4435-b1cb-6f93f025f7d1" xsi:nil="true"/>
    <dlc_EmailFrom xmlns="41b3ec6c-eebd-4435-b1cb-6f93f025f7d1" xsi:nil="true"/>
    <dlc_EmailCC xmlns="41b3ec6c-eebd-4435-b1cb-6f93f025f7d1" xsi:nil="true"/>
    <dlc_EmailSubject xmlns="41b3ec6c-eebd-4435-b1cb-6f93f025f7d1" xsi:nil="true"/>
    <TaxCatchAll xmlns="41b3ec6c-eebd-4435-b1cb-6f93f025f7d1"/>
    <dlc_EmailTo xmlns="41b3ec6c-eebd-4435-b1cb-6f93f025f7d1" xsi:nil="true"/>
    <bcb1675984d34ae3a1ed6b6e433c98de xmlns="41b3ec6c-eebd-4435-b1cb-6f93f025f7d1">
      <Terms xmlns="http://schemas.microsoft.com/office/infopath/2007/PartnerControls"/>
    </bcb1675984d34ae3a1ed6b6e433c98d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fbabd5ee-c98c-4a9b-aa64-c82fd249b873" ContentTypeId="0x010100672A3FCA98991645BE083C320B7539B70204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efra Document" ma:contentTypeID="0x010100672A3FCA98991645BE083C320B7539B70204004E7F997279EB894EB964AE2B6B4AC03E" ma:contentTypeVersion="28" ma:contentTypeDescription="new Document or upload" ma:contentTypeScope="" ma:versionID="9e559f0b13e4f734406be5c23468443b">
  <xsd:schema xmlns:xsd="http://www.w3.org/2001/XMLSchema" xmlns:xs="http://www.w3.org/2001/XMLSchema" xmlns:p="http://schemas.microsoft.com/office/2006/metadata/properties" xmlns:ns2="41b3ec6c-eebd-4435-b1cb-6f93f025f7d1" targetNamespace="http://schemas.microsoft.com/office/2006/metadata/properties" ma:root="true" ma:fieldsID="fa8563672f8490ab8f1b540516dfe33b" ns2:_="">
    <xsd:import namespace="41b3ec6c-eebd-4435-b1cb-6f93f025f7d1"/>
    <xsd:element name="properties">
      <xsd:complexType>
        <xsd:sequence>
          <xsd:element name="documentManagement">
            <xsd:complexType>
              <xsd:all>
                <xsd:element ref="ns2:dlc_EmailSubject" minOccurs="0"/>
                <xsd:element ref="ns2:dlc_EmailTo" minOccurs="0"/>
                <xsd:element ref="ns2:dlc_EmailFrom" minOccurs="0"/>
                <xsd:element ref="ns2:dlc_EmailCC" minOccurs="0"/>
                <xsd:element ref="ns2:dlc_EmailSentUTC" minOccurs="0"/>
                <xsd:element ref="ns2:dlc_EmailReceivedUTC" minOccurs="0"/>
                <xsd:element ref="ns2:bcb1675984d34ae3a1ed6b6e433c98de" minOccurs="0"/>
                <xsd:element ref="ns2:TaxCatchAll" minOccurs="0"/>
                <xsd:element ref="ns2:TaxCatchAllLabel" minOccurs="0"/>
                <xsd:element ref="ns2:peb8f3fab875401ca34a9f28cac4640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b3ec6c-eebd-4435-b1cb-6f93f025f7d1" elementFormDefault="qualified">
    <xsd:import namespace="http://schemas.microsoft.com/office/2006/documentManagement/types"/>
    <xsd:import namespace="http://schemas.microsoft.com/office/infopath/2007/PartnerControls"/>
    <xsd:element name="dlc_EmailSubject" ma:index="8" nillable="true" ma:displayName="Subject" ma:description="" ma:internalName="dlc_EmailSubject">
      <xsd:simpleType>
        <xsd:restriction base="dms:Note"/>
      </xsd:simpleType>
    </xsd:element>
    <xsd:element name="dlc_EmailTo" ma:index="9" nillable="true" ma:displayName="To" ma:description="" ma:internalName="dlc_EmailTo">
      <xsd:simpleType>
        <xsd:restriction base="dms:Note"/>
      </xsd:simpleType>
    </xsd:element>
    <xsd:element name="dlc_EmailFrom" ma:index="10" nillable="true" ma:displayName="From" ma:description="" ma:internalName="dlc_EmailFrom">
      <xsd:simpleType>
        <xsd:restriction base="dms:Text">
          <xsd:maxLength value="255"/>
        </xsd:restriction>
      </xsd:simpleType>
    </xsd:element>
    <xsd:element name="dlc_EmailCC" ma:index="11" nillable="true" ma:displayName="CC" ma:description="" ma:internalName="dlc_EmailCC">
      <xsd:simpleType>
        <xsd:restriction base="dms:Note">
          <xsd:maxLength value="1024"/>
        </xsd:restriction>
      </xsd:simpleType>
    </xsd:element>
    <xsd:element name="dlc_EmailSentUTC" ma:index="12" nillable="true" ma:displayName="Date Sent" ma:description="" ma:internalName="dlc_EmailSentUTC">
      <xsd:simpleType>
        <xsd:restriction base="dms:DateTime"/>
      </xsd:simpleType>
    </xsd:element>
    <xsd:element name="dlc_EmailReceivedUTC" ma:index="13" nillable="true" ma:displayName="Date Received" ma:description="" ma:internalName="dlc_EmailReceivedUTC">
      <xsd:simpleType>
        <xsd:restriction base="dms:DateTime"/>
      </xsd:simpleType>
    </xsd:element>
    <xsd:element name="bcb1675984d34ae3a1ed6b6e433c98de" ma:index="14" nillable="true" ma:taxonomy="true" ma:internalName="bcb1675984d34ae3a1ed6b6e433c98de" ma:taxonomyFieldName="Directorate" ma:displayName="Directorate" ma:default="" ma:fieldId="{bcb16759-84d3-4ae3-a1ed-6b6e433c98de}" ma:sspId="fbabd5ee-c98c-4a9b-aa64-c82fd249b873" ma:termSetId="a3042207-bc74-4e42-93b3-dbb4e6115b8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5" nillable="true" ma:displayName="Taxonomy Catch All Column" ma:hidden="true" ma:list="{42838d3b-dc50-4afd-a98f-3166e782cda7}" ma:internalName="TaxCatchAll" ma:showField="CatchAllData" ma:web="53cff07f-a607-4223-9420-d4449d276f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6" nillable="true" ma:displayName="Taxonomy Catch All Column1" ma:hidden="true" ma:list="{42838d3b-dc50-4afd-a98f-3166e782cda7}" ma:internalName="TaxCatchAllLabel" ma:readOnly="true" ma:showField="CatchAllDataLabel" ma:web="53cff07f-a607-4223-9420-d4449d276f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eb8f3fab875401ca34a9f28cac46400" ma:index="18" nillable="true" ma:taxonomy="true" ma:internalName="peb8f3fab875401ca34a9f28cac46400" ma:taxonomyFieldName="SecurityClassification" ma:displayName="SecurityClassification" ma:default="" ma:fieldId="{9eb8f3fa-b875-401c-a34a-9f28cac46400}" ma:sspId="fbabd5ee-c98c-4a9b-aa64-c82fd249b873" ma:termSetId="cb8bbbf2-2a11-43af-a18e-40ed7c8e4b1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E9C35F-3621-4337-9118-E40CC329895C}">
  <ds:schemaRefs>
    <ds:schemaRef ds:uri="http://purl.org/dc/elements/1.1/"/>
    <ds:schemaRef ds:uri="http://purl.org/dc/dcmitype/"/>
    <ds:schemaRef ds:uri="41b3ec6c-eebd-4435-b1cb-6f93f025f7d1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D1CBD2D-2887-43ED-ACCE-82E5B52D56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4739D9-9974-4B5E-A012-09538060FCE9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EA7D28DD-C0BF-4939-B828-78B0AF2880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b3ec6c-eebd-4435-b1cb-6f93f025f7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1308</TotalTime>
  <Words>327</Words>
  <Application>Microsoft Office PowerPoint</Application>
  <PresentationFormat>Widescreen</PresentationFormat>
  <Paragraphs>49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Larissa</vt:lpstr>
      <vt:lpstr>1_Larissa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ZilliR</dc:creator>
  <cp:lastModifiedBy>ZilliR</cp:lastModifiedBy>
  <cp:revision>401</cp:revision>
  <dcterms:created xsi:type="dcterms:W3CDTF">2020-04-21T09:06:44Z</dcterms:created>
  <dcterms:modified xsi:type="dcterms:W3CDTF">2025-05-14T15:02:22Z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0x010100672A3FCA98991645BE083C320B7539B70204004E7F997279EB894EB964AE2B6B4AC03E</vt:lpwstr>
  </property>
  <property fmtid="{D5CDD505-2E9C-101B-9397-08002B2CF9AE}" pid="3" name="Directorate">
    <vt:lpwstr/>
  </property>
  <property fmtid="{D5CDD505-2E9C-101B-9397-08002B2CF9AE}" pid="4" name="SecurityClassification">
    <vt:lpwstr/>
  </property>
</Properties>
</file>