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5"/>
    <p:sldMasterId id="2147483692" r:id="rId6"/>
  </p:sldMasterIdLst>
  <p:notesMasterIdLst>
    <p:notesMasterId r:id="rId10"/>
  </p:notesMasterIdLst>
  <p:sldIdLst>
    <p:sldId id="257" r:id="rId7"/>
    <p:sldId id="284" r:id="rId8"/>
    <p:sldId id="285" r:id="rId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 userDrawn="1">
          <p15:clr>
            <a:srgbClr val="A4A3A4"/>
          </p15:clr>
        </p15:guide>
        <p15:guide id="2" pos="325" userDrawn="1">
          <p15:clr>
            <a:srgbClr val="A4A3A4"/>
          </p15:clr>
        </p15:guide>
        <p15:guide id="3" orient="horz" pos="3974" userDrawn="1">
          <p15:clr>
            <a:srgbClr val="A4A3A4"/>
          </p15:clr>
        </p15:guide>
        <p15:guide id="4" pos="7355" userDrawn="1">
          <p15:clr>
            <a:srgbClr val="A4A3A4"/>
          </p15:clr>
        </p15:guide>
        <p15:guide id="5" pos="3840" userDrawn="1">
          <p15:clr>
            <a:srgbClr val="A4A3A4"/>
          </p15:clr>
        </p15:guide>
        <p15:guide id="6" orient="horz" pos="935" userDrawn="1">
          <p15:clr>
            <a:srgbClr val="A4A3A4"/>
          </p15:clr>
        </p15:guide>
        <p15:guide id="7" orient="horz" pos="3634" userDrawn="1">
          <p15:clr>
            <a:srgbClr val="A4A3A4"/>
          </p15:clr>
        </p15:guide>
        <p15:guide id="8" pos="869"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5CDC47-C7C9-0A5F-00CB-828494246698}" name="Monse Roman Lara - BBSRC UKRI" initials="MR" userId="S::Monse.RomanLara@bbsrc.ukri.org::103640f6-ebb5-44f2-a7f1-7458d6725a0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7C2E7"/>
    <a:srgbClr val="676767"/>
    <a:srgbClr val="626262"/>
    <a:srgbClr val="FFFFFF"/>
    <a:srgbClr val="2E2D62"/>
    <a:srgbClr val="FBBB10"/>
    <a:srgbClr val="923D9D"/>
    <a:srgbClr val="1E5DF8"/>
    <a:srgbClr val="67C04D"/>
    <a:srgbClr val="FF9D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B28625-B3A7-4ED1-86FE-145FBD4FCAE3}" v="143" dt="2025-05-14T19:23:48.4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26" autoAdjust="0"/>
  </p:normalViewPr>
  <p:slideViewPr>
    <p:cSldViewPr snapToGrid="0">
      <p:cViewPr>
        <p:scale>
          <a:sx n="51" d="100"/>
          <a:sy n="51" d="100"/>
        </p:scale>
        <p:origin x="1164" y="24"/>
      </p:cViewPr>
      <p:guideLst>
        <p:guide orient="horz" pos="323"/>
        <p:guide pos="325"/>
        <p:guide orient="horz" pos="3974"/>
        <p:guide pos="7355"/>
        <p:guide pos="3840"/>
        <p:guide orient="horz" pos="935"/>
        <p:guide orient="horz" pos="3634"/>
        <p:guide pos="8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dhana Sharma - BBSRC UKRI" userId="927ad409-c2b2-465a-8845-f9d3f41916e3" providerId="ADAL" clId="{93B28625-B3A7-4ED1-86FE-145FBD4FCAE3}"/>
    <pc:docChg chg="undo redo custSel addSld delSld modSld">
      <pc:chgData name="Sadhana Sharma - BBSRC UKRI" userId="927ad409-c2b2-465a-8845-f9d3f41916e3" providerId="ADAL" clId="{93B28625-B3A7-4ED1-86FE-145FBD4FCAE3}" dt="2025-05-14T19:26:23.418" v="389" actId="20577"/>
      <pc:docMkLst>
        <pc:docMk/>
      </pc:docMkLst>
      <pc:sldChg chg="modSp mod">
        <pc:chgData name="Sadhana Sharma - BBSRC UKRI" userId="927ad409-c2b2-465a-8845-f9d3f41916e3" providerId="ADAL" clId="{93B28625-B3A7-4ED1-86FE-145FBD4FCAE3}" dt="2025-05-14T19:26:23.418" v="389" actId="20577"/>
        <pc:sldMkLst>
          <pc:docMk/>
          <pc:sldMk cId="3224382533" sldId="257"/>
        </pc:sldMkLst>
        <pc:spChg chg="mod">
          <ac:chgData name="Sadhana Sharma - BBSRC UKRI" userId="927ad409-c2b2-465a-8845-f9d3f41916e3" providerId="ADAL" clId="{93B28625-B3A7-4ED1-86FE-145FBD4FCAE3}" dt="2025-05-14T19:26:23.418" v="389" actId="20577"/>
          <ac:spMkLst>
            <pc:docMk/>
            <pc:sldMk cId="3224382533" sldId="257"/>
            <ac:spMk id="3" creationId="{78DB0FE0-A4AF-D848-8925-91A37993D74D}"/>
          </ac:spMkLst>
        </pc:spChg>
        <pc:picChg chg="mod">
          <ac:chgData name="Sadhana Sharma - BBSRC UKRI" userId="927ad409-c2b2-465a-8845-f9d3f41916e3" providerId="ADAL" clId="{93B28625-B3A7-4ED1-86FE-145FBD4FCAE3}" dt="2025-05-14T19:26:13.421" v="378" actId="1076"/>
          <ac:picMkLst>
            <pc:docMk/>
            <pc:sldMk cId="3224382533" sldId="257"/>
            <ac:picMk id="7" creationId="{7529F867-C8C8-8B2A-42A7-50BF98D8CFDD}"/>
          </ac:picMkLst>
        </pc:picChg>
      </pc:sldChg>
      <pc:sldChg chg="del">
        <pc:chgData name="Sadhana Sharma - BBSRC UKRI" userId="927ad409-c2b2-465a-8845-f9d3f41916e3" providerId="ADAL" clId="{93B28625-B3A7-4ED1-86FE-145FBD4FCAE3}" dt="2025-05-14T19:21:32.412" v="246" actId="47"/>
        <pc:sldMkLst>
          <pc:docMk/>
          <pc:sldMk cId="282730942" sldId="273"/>
        </pc:sldMkLst>
      </pc:sldChg>
      <pc:sldChg chg="add del">
        <pc:chgData name="Sadhana Sharma - BBSRC UKRI" userId="927ad409-c2b2-465a-8845-f9d3f41916e3" providerId="ADAL" clId="{93B28625-B3A7-4ED1-86FE-145FBD4FCAE3}" dt="2025-05-14T13:44:17.892" v="22" actId="47"/>
        <pc:sldMkLst>
          <pc:docMk/>
          <pc:sldMk cId="662571494" sldId="276"/>
        </pc:sldMkLst>
      </pc:sldChg>
      <pc:sldChg chg="del">
        <pc:chgData name="Sadhana Sharma - BBSRC UKRI" userId="927ad409-c2b2-465a-8845-f9d3f41916e3" providerId="ADAL" clId="{93B28625-B3A7-4ED1-86FE-145FBD4FCAE3}" dt="2025-05-14T13:43:58.776" v="5" actId="47"/>
        <pc:sldMkLst>
          <pc:docMk/>
          <pc:sldMk cId="1324515363" sldId="277"/>
        </pc:sldMkLst>
      </pc:sldChg>
      <pc:sldChg chg="del">
        <pc:chgData name="Sadhana Sharma - BBSRC UKRI" userId="927ad409-c2b2-465a-8845-f9d3f41916e3" providerId="ADAL" clId="{93B28625-B3A7-4ED1-86FE-145FBD4FCAE3}" dt="2025-05-14T13:46:15.638" v="40" actId="47"/>
        <pc:sldMkLst>
          <pc:docMk/>
          <pc:sldMk cId="3054781823" sldId="278"/>
        </pc:sldMkLst>
      </pc:sldChg>
      <pc:sldChg chg="del">
        <pc:chgData name="Sadhana Sharma - BBSRC UKRI" userId="927ad409-c2b2-465a-8845-f9d3f41916e3" providerId="ADAL" clId="{93B28625-B3A7-4ED1-86FE-145FBD4FCAE3}" dt="2025-05-14T13:43:29.847" v="0" actId="47"/>
        <pc:sldMkLst>
          <pc:docMk/>
          <pc:sldMk cId="1817101688" sldId="279"/>
        </pc:sldMkLst>
      </pc:sldChg>
      <pc:sldChg chg="del">
        <pc:chgData name="Sadhana Sharma - BBSRC UKRI" userId="927ad409-c2b2-465a-8845-f9d3f41916e3" providerId="ADAL" clId="{93B28625-B3A7-4ED1-86FE-145FBD4FCAE3}" dt="2025-05-14T13:43:35.208" v="2" actId="47"/>
        <pc:sldMkLst>
          <pc:docMk/>
          <pc:sldMk cId="389032655" sldId="280"/>
        </pc:sldMkLst>
      </pc:sldChg>
      <pc:sldChg chg="del">
        <pc:chgData name="Sadhana Sharma - BBSRC UKRI" userId="927ad409-c2b2-465a-8845-f9d3f41916e3" providerId="ADAL" clId="{93B28625-B3A7-4ED1-86FE-145FBD4FCAE3}" dt="2025-05-14T13:43:32.359" v="1" actId="47"/>
        <pc:sldMkLst>
          <pc:docMk/>
          <pc:sldMk cId="1994158954" sldId="281"/>
        </pc:sldMkLst>
      </pc:sldChg>
      <pc:sldChg chg="del">
        <pc:chgData name="Sadhana Sharma - BBSRC UKRI" userId="927ad409-c2b2-465a-8845-f9d3f41916e3" providerId="ADAL" clId="{93B28625-B3A7-4ED1-86FE-145FBD4FCAE3}" dt="2025-05-14T13:43:59.375" v="6" actId="47"/>
        <pc:sldMkLst>
          <pc:docMk/>
          <pc:sldMk cId="3306851158" sldId="283"/>
        </pc:sldMkLst>
      </pc:sldChg>
      <pc:sldChg chg="modSp mod">
        <pc:chgData name="Sadhana Sharma - BBSRC UKRI" userId="927ad409-c2b2-465a-8845-f9d3f41916e3" providerId="ADAL" clId="{93B28625-B3A7-4ED1-86FE-145FBD4FCAE3}" dt="2025-05-14T19:24:44.212" v="331" actId="12"/>
        <pc:sldMkLst>
          <pc:docMk/>
          <pc:sldMk cId="1044179873" sldId="284"/>
        </pc:sldMkLst>
        <pc:spChg chg="mod">
          <ac:chgData name="Sadhana Sharma - BBSRC UKRI" userId="927ad409-c2b2-465a-8845-f9d3f41916e3" providerId="ADAL" clId="{93B28625-B3A7-4ED1-86FE-145FBD4FCAE3}" dt="2025-05-14T13:44:28.638" v="38" actId="20577"/>
          <ac:spMkLst>
            <pc:docMk/>
            <pc:sldMk cId="1044179873" sldId="284"/>
            <ac:spMk id="2" creationId="{42DD4B04-AC20-9BED-EE51-26ED2CC16D2B}"/>
          </ac:spMkLst>
        </pc:spChg>
        <pc:spChg chg="mod">
          <ac:chgData name="Sadhana Sharma - BBSRC UKRI" userId="927ad409-c2b2-465a-8845-f9d3f41916e3" providerId="ADAL" clId="{93B28625-B3A7-4ED1-86FE-145FBD4FCAE3}" dt="2025-05-14T19:24:44.212" v="331" actId="12"/>
          <ac:spMkLst>
            <pc:docMk/>
            <pc:sldMk cId="1044179873" sldId="284"/>
            <ac:spMk id="3" creationId="{B9BA18B2-9C2A-025F-3BC7-26C9F457577B}"/>
          </ac:spMkLst>
        </pc:spChg>
      </pc:sldChg>
      <pc:sldChg chg="addSp delSp modSp new mod">
        <pc:chgData name="Sadhana Sharma - BBSRC UKRI" userId="927ad409-c2b2-465a-8845-f9d3f41916e3" providerId="ADAL" clId="{93B28625-B3A7-4ED1-86FE-145FBD4FCAE3}" dt="2025-05-14T19:23:48.451" v="318" actId="20577"/>
        <pc:sldMkLst>
          <pc:docMk/>
          <pc:sldMk cId="1854043549" sldId="285"/>
        </pc:sldMkLst>
        <pc:spChg chg="mod">
          <ac:chgData name="Sadhana Sharma - BBSRC UKRI" userId="927ad409-c2b2-465a-8845-f9d3f41916e3" providerId="ADAL" clId="{93B28625-B3A7-4ED1-86FE-145FBD4FCAE3}" dt="2025-05-14T19:07:32.040" v="238" actId="1076"/>
          <ac:spMkLst>
            <pc:docMk/>
            <pc:sldMk cId="1854043549" sldId="285"/>
            <ac:spMk id="2" creationId="{7A8155C4-5AF9-B5D7-8781-850DAA4F837E}"/>
          </ac:spMkLst>
        </pc:spChg>
        <pc:spChg chg="del">
          <ac:chgData name="Sadhana Sharma - BBSRC UKRI" userId="927ad409-c2b2-465a-8845-f9d3f41916e3" providerId="ADAL" clId="{93B28625-B3A7-4ED1-86FE-145FBD4FCAE3}" dt="2025-05-14T13:52:01.373" v="144" actId="1032"/>
          <ac:spMkLst>
            <pc:docMk/>
            <pc:sldMk cId="1854043549" sldId="285"/>
            <ac:spMk id="3" creationId="{8220649C-B8ED-887F-9E02-1BA7339EB2CE}"/>
          </ac:spMkLst>
        </pc:spChg>
        <pc:spChg chg="add del mod">
          <ac:chgData name="Sadhana Sharma - BBSRC UKRI" userId="927ad409-c2b2-465a-8845-f9d3f41916e3" providerId="ADAL" clId="{93B28625-B3A7-4ED1-86FE-145FBD4FCAE3}" dt="2025-05-14T19:07:24.609" v="235"/>
          <ac:spMkLst>
            <pc:docMk/>
            <pc:sldMk cId="1854043549" sldId="285"/>
            <ac:spMk id="5" creationId="{DD0DC528-6C44-E2F7-6510-0CE18F11C39B}"/>
          </ac:spMkLst>
        </pc:spChg>
        <pc:spChg chg="add del mod">
          <ac:chgData name="Sadhana Sharma - BBSRC UKRI" userId="927ad409-c2b2-465a-8845-f9d3f41916e3" providerId="ADAL" clId="{93B28625-B3A7-4ED1-86FE-145FBD4FCAE3}" dt="2025-05-14T19:07:24.610" v="237"/>
          <ac:spMkLst>
            <pc:docMk/>
            <pc:sldMk cId="1854043549" sldId="285"/>
            <ac:spMk id="6" creationId="{57C9682F-853C-41D2-F8AF-88FB5D6EF0AA}"/>
          </ac:spMkLst>
        </pc:spChg>
        <pc:spChg chg="add del">
          <ac:chgData name="Sadhana Sharma - BBSRC UKRI" userId="927ad409-c2b2-465a-8845-f9d3f41916e3" providerId="ADAL" clId="{93B28625-B3A7-4ED1-86FE-145FBD4FCAE3}" dt="2025-05-14T19:20:31.914" v="241" actId="478"/>
          <ac:spMkLst>
            <pc:docMk/>
            <pc:sldMk cId="1854043549" sldId="285"/>
            <ac:spMk id="7" creationId="{6DCA0D85-9C77-207E-6A80-715D8E022E3B}"/>
          </ac:spMkLst>
        </pc:spChg>
        <pc:graphicFrameChg chg="add mod modGraphic">
          <ac:chgData name="Sadhana Sharma - BBSRC UKRI" userId="927ad409-c2b2-465a-8845-f9d3f41916e3" providerId="ADAL" clId="{93B28625-B3A7-4ED1-86FE-145FBD4FCAE3}" dt="2025-05-14T19:23:48.451" v="318" actId="20577"/>
          <ac:graphicFrameMkLst>
            <pc:docMk/>
            <pc:sldMk cId="1854043549" sldId="285"/>
            <ac:graphicFrameMk id="4" creationId="{3E9E0ECC-63AB-54D2-428E-34921099B699}"/>
          </ac:graphicFrameMkLst>
        </pc:graphicFrameChg>
      </pc:sldChg>
      <pc:sldChg chg="del">
        <pc:chgData name="Sadhana Sharma - BBSRC UKRI" userId="927ad409-c2b2-465a-8845-f9d3f41916e3" providerId="ADAL" clId="{93B28625-B3A7-4ED1-86FE-145FBD4FCAE3}" dt="2025-05-14T13:43:58.293" v="4" actId="47"/>
        <pc:sldMkLst>
          <pc:docMk/>
          <pc:sldMk cId="4049705491" sldId="286"/>
        </pc:sldMkLst>
      </pc:sldChg>
      <pc:sldChg chg="del">
        <pc:chgData name="Sadhana Sharma - BBSRC UKRI" userId="927ad409-c2b2-465a-8845-f9d3f41916e3" providerId="ADAL" clId="{93B28625-B3A7-4ED1-86FE-145FBD4FCAE3}" dt="2025-05-14T13:43:41.242" v="3" actId="47"/>
        <pc:sldMkLst>
          <pc:docMk/>
          <pc:sldMk cId="1504770614" sldId="28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9A1D38-1A33-4231-9715-592D37AA1391}" type="doc">
      <dgm:prSet loTypeId="urn:microsoft.com/office/officeart/2005/8/layout/vList6" loCatId="process" qsTypeId="urn:microsoft.com/office/officeart/2005/8/quickstyle/simple1" qsCatId="simple" csTypeId="urn:microsoft.com/office/officeart/2005/8/colors/colorful1" csCatId="colorful" phldr="1"/>
      <dgm:spPr/>
    </dgm:pt>
    <dgm:pt modelId="{E4BB231A-B521-403F-8850-8C79DD716F34}">
      <dgm:prSet phldrT="[Text]"/>
      <dgm:spPr/>
      <dgm:t>
        <a:bodyPr/>
        <a:lstStyle/>
        <a:p>
          <a:r>
            <a:rPr lang="en-GB" dirty="0"/>
            <a:t>Survey</a:t>
          </a:r>
        </a:p>
      </dgm:t>
    </dgm:pt>
    <dgm:pt modelId="{89E9B898-3EF2-4731-8AE2-9EE4AD391DB0}" type="parTrans" cxnId="{2BF1A407-3C55-4231-AA76-42832502CF38}">
      <dgm:prSet/>
      <dgm:spPr/>
      <dgm:t>
        <a:bodyPr/>
        <a:lstStyle/>
        <a:p>
          <a:endParaRPr lang="en-GB"/>
        </a:p>
      </dgm:t>
    </dgm:pt>
    <dgm:pt modelId="{7FAF2B61-8454-4D5B-BD34-8679B319F9AC}" type="sibTrans" cxnId="{2BF1A407-3C55-4231-AA76-42832502CF38}">
      <dgm:prSet/>
      <dgm:spPr/>
      <dgm:t>
        <a:bodyPr/>
        <a:lstStyle/>
        <a:p>
          <a:endParaRPr lang="en-GB"/>
        </a:p>
      </dgm:t>
    </dgm:pt>
    <dgm:pt modelId="{D4036AE7-4F28-4579-A062-622E3BDB132C}">
      <dgm:prSet phldrT="[Text]"/>
      <dgm:spPr/>
      <dgm:t>
        <a:bodyPr/>
        <a:lstStyle/>
        <a:p>
          <a:r>
            <a:rPr lang="en-GB" dirty="0"/>
            <a:t>4 online regional meetings</a:t>
          </a:r>
        </a:p>
      </dgm:t>
    </dgm:pt>
    <dgm:pt modelId="{87E14AA8-D1CA-43E7-A625-AE4AB796B461}" type="parTrans" cxnId="{B3E72B4B-3A41-46C0-8525-7D69F4B98802}">
      <dgm:prSet/>
      <dgm:spPr/>
      <dgm:t>
        <a:bodyPr/>
        <a:lstStyle/>
        <a:p>
          <a:endParaRPr lang="en-GB"/>
        </a:p>
      </dgm:t>
    </dgm:pt>
    <dgm:pt modelId="{C7CBD518-0F14-4D0C-82F1-892E1F8C4B7A}" type="sibTrans" cxnId="{B3E72B4B-3A41-46C0-8525-7D69F4B98802}">
      <dgm:prSet/>
      <dgm:spPr/>
      <dgm:t>
        <a:bodyPr/>
        <a:lstStyle/>
        <a:p>
          <a:endParaRPr lang="en-GB"/>
        </a:p>
      </dgm:t>
    </dgm:pt>
    <dgm:pt modelId="{9D9F8B32-1D75-4660-B406-571A0A09860E}">
      <dgm:prSet phldrT="[Text]"/>
      <dgm:spPr/>
      <dgm:t>
        <a:bodyPr/>
        <a:lstStyle/>
        <a:p>
          <a:r>
            <a:rPr lang="en-GB" dirty="0"/>
            <a:t>A report</a:t>
          </a:r>
        </a:p>
      </dgm:t>
    </dgm:pt>
    <dgm:pt modelId="{C3F32E90-C755-4F63-90F3-9343534F30BA}" type="parTrans" cxnId="{BE5D7E57-BEDC-4BE5-9591-12624B438CB8}">
      <dgm:prSet/>
      <dgm:spPr/>
      <dgm:t>
        <a:bodyPr/>
        <a:lstStyle/>
        <a:p>
          <a:endParaRPr lang="en-GB"/>
        </a:p>
      </dgm:t>
    </dgm:pt>
    <dgm:pt modelId="{33604461-38C3-4740-B3B6-49A7EBD4AD9C}" type="sibTrans" cxnId="{BE5D7E57-BEDC-4BE5-9591-12624B438CB8}">
      <dgm:prSet/>
      <dgm:spPr/>
      <dgm:t>
        <a:bodyPr/>
        <a:lstStyle/>
        <a:p>
          <a:endParaRPr lang="en-GB"/>
        </a:p>
      </dgm:t>
    </dgm:pt>
    <dgm:pt modelId="{DE08AAC4-225D-483C-896F-57CCB2479E54}">
      <dgm:prSet/>
      <dgm:spPr/>
      <dgm:t>
        <a:bodyPr/>
        <a:lstStyle/>
        <a:p>
          <a:r>
            <a:rPr lang="en-GB"/>
            <a:t>The final in-person workshop bringing all four online groups together </a:t>
          </a:r>
        </a:p>
      </dgm:t>
    </dgm:pt>
    <dgm:pt modelId="{77E8F2DD-C81A-4BB0-9850-34DEBF60F592}" type="parTrans" cxnId="{791B678B-ED2D-40C0-8D1D-F5DB9C75D5D2}">
      <dgm:prSet/>
      <dgm:spPr/>
      <dgm:t>
        <a:bodyPr/>
        <a:lstStyle/>
        <a:p>
          <a:endParaRPr lang="en-GB"/>
        </a:p>
      </dgm:t>
    </dgm:pt>
    <dgm:pt modelId="{2EDB6BCD-EA7D-4293-96F8-4A2E97F257CC}" type="sibTrans" cxnId="{791B678B-ED2D-40C0-8D1D-F5DB9C75D5D2}">
      <dgm:prSet/>
      <dgm:spPr/>
      <dgm:t>
        <a:bodyPr/>
        <a:lstStyle/>
        <a:p>
          <a:endParaRPr lang="en-GB"/>
        </a:p>
      </dgm:t>
    </dgm:pt>
    <dgm:pt modelId="{81B135BD-D971-4DCD-B215-6DE5B243540D}">
      <dgm:prSet/>
      <dgm:spPr/>
      <dgm:t>
        <a:bodyPr/>
        <a:lstStyle/>
        <a:p>
          <a:r>
            <a:rPr lang="en-GB" u="none" dirty="0">
              <a:effectLst/>
              <a:latin typeface="Arial" panose="020B0604020202020204" pitchFamily="34" charset="0"/>
              <a:ea typeface="Calibri" panose="020F0502020204030204" pitchFamily="34" charset="0"/>
              <a:cs typeface="Times New Roman" panose="02020603050405020304" pitchFamily="18" charset="0"/>
            </a:rPr>
            <a:t>to identify the most important and urgent research and innovation gaps and challenges within specific regions of Europe</a:t>
          </a:r>
          <a:endParaRPr lang="en-GB" u="none" dirty="0"/>
        </a:p>
      </dgm:t>
    </dgm:pt>
    <dgm:pt modelId="{4ECDF4ED-4BF7-4181-842F-E6807E52EBF5}" type="parTrans" cxnId="{9C7DD247-CD3B-401D-AD40-B635749FD3CD}">
      <dgm:prSet/>
      <dgm:spPr/>
      <dgm:t>
        <a:bodyPr/>
        <a:lstStyle/>
        <a:p>
          <a:endParaRPr lang="en-GB"/>
        </a:p>
      </dgm:t>
    </dgm:pt>
    <dgm:pt modelId="{77C7B2AC-F3D1-4DEE-BA45-1B78256ED73B}" type="sibTrans" cxnId="{9C7DD247-CD3B-401D-AD40-B635749FD3CD}">
      <dgm:prSet/>
      <dgm:spPr/>
      <dgm:t>
        <a:bodyPr/>
        <a:lstStyle/>
        <a:p>
          <a:endParaRPr lang="en-GB"/>
        </a:p>
      </dgm:t>
    </dgm:pt>
    <dgm:pt modelId="{574DEEC0-75BE-4B4C-A1E3-1A6D6298CFE2}">
      <dgm:prSet/>
      <dgm:spPr/>
      <dgm:t>
        <a:bodyPr/>
        <a:lstStyle/>
        <a:p>
          <a:r>
            <a:rPr lang="en-GB" u="none" dirty="0">
              <a:effectLst/>
              <a:latin typeface="Arial" panose="020B0604020202020204" pitchFamily="34" charset="0"/>
              <a:ea typeface="Calibri" panose="020F0502020204030204" pitchFamily="34" charset="0"/>
              <a:cs typeface="Times New Roman" panose="02020603050405020304" pitchFamily="18" charset="0"/>
            </a:rPr>
            <a:t>is to identify the most important and urgent research and innovation gaps and challenges for Europe as a whole</a:t>
          </a:r>
          <a:endParaRPr lang="en-GB" u="none" dirty="0"/>
        </a:p>
      </dgm:t>
    </dgm:pt>
    <dgm:pt modelId="{0119E830-F9C9-4AD1-A4EB-B480C1B98240}" type="parTrans" cxnId="{A39AF168-F5D1-4BA7-BF0A-438BAE7CE799}">
      <dgm:prSet/>
      <dgm:spPr/>
      <dgm:t>
        <a:bodyPr/>
        <a:lstStyle/>
        <a:p>
          <a:endParaRPr lang="en-GB"/>
        </a:p>
      </dgm:t>
    </dgm:pt>
    <dgm:pt modelId="{344050AE-02FE-436A-A0D6-3D0A250C5A41}" type="sibTrans" cxnId="{A39AF168-F5D1-4BA7-BF0A-438BAE7CE799}">
      <dgm:prSet/>
      <dgm:spPr/>
      <dgm:t>
        <a:bodyPr/>
        <a:lstStyle/>
        <a:p>
          <a:endParaRPr lang="en-GB"/>
        </a:p>
      </dgm:t>
    </dgm:pt>
    <dgm:pt modelId="{B405E514-9565-4AE4-BD4E-2BB2419A26D3}">
      <dgm:prSet/>
      <dgm:spPr/>
      <dgm:t>
        <a:bodyPr/>
        <a:lstStyle/>
        <a:p>
          <a:r>
            <a:rPr lang="en-GB" u="none" dirty="0"/>
            <a:t>The aim of this survey is to seek views of the CWG AH&amp;W members  on impact of climate change on animal health and welfare and the country specific research and innovation gaps and needs.  In doing so, members will be expected to consult with their national experts . This survey will form the basis of the workshop.</a:t>
          </a:r>
        </a:p>
      </dgm:t>
    </dgm:pt>
    <dgm:pt modelId="{ABAD7524-00BC-4923-AA84-E559F7CDDE82}" type="parTrans" cxnId="{8FD8454C-5C0E-4915-A39C-683AF0D7BA78}">
      <dgm:prSet/>
      <dgm:spPr/>
      <dgm:t>
        <a:bodyPr/>
        <a:lstStyle/>
        <a:p>
          <a:endParaRPr lang="en-GB"/>
        </a:p>
      </dgm:t>
    </dgm:pt>
    <dgm:pt modelId="{F95C873A-F49E-4BC1-9A88-AB6CB3D42BB5}" type="sibTrans" cxnId="{8FD8454C-5C0E-4915-A39C-683AF0D7BA78}">
      <dgm:prSet/>
      <dgm:spPr/>
      <dgm:t>
        <a:bodyPr/>
        <a:lstStyle/>
        <a:p>
          <a:endParaRPr lang="en-GB"/>
        </a:p>
      </dgm:t>
    </dgm:pt>
    <dgm:pt modelId="{91C85E67-F192-40CE-9624-C52438805FAB}">
      <dgm:prSet/>
      <dgm:spPr/>
      <dgm:t>
        <a:bodyPr/>
        <a:lstStyle/>
        <a:p>
          <a:r>
            <a:rPr lang="en-GB" dirty="0"/>
            <a:t>Detailing research and innovation needs to </a:t>
          </a:r>
          <a:r>
            <a:rPr lang="en-GB" dirty="0">
              <a:effectLst/>
              <a:latin typeface="Arial" panose="020B0604020202020204" pitchFamily="34" charset="0"/>
              <a:ea typeface="Calibri" panose="020F0502020204030204" pitchFamily="34" charset="0"/>
              <a:cs typeface="Times New Roman" panose="02020603050405020304" pitchFamily="18" charset="0"/>
            </a:rPr>
            <a:t>understand, adapt and mitigate the  effects of climate change on Animal Health and Welfare</a:t>
          </a:r>
          <a:r>
            <a:rPr lang="en-GB" dirty="0"/>
            <a:t> </a:t>
          </a:r>
        </a:p>
      </dgm:t>
    </dgm:pt>
    <dgm:pt modelId="{1DC5BE3D-D41D-46F9-BFF7-CFFB705163F4}" type="parTrans" cxnId="{B089511B-FA61-4034-8FF0-92FB23DB414E}">
      <dgm:prSet/>
      <dgm:spPr/>
    </dgm:pt>
    <dgm:pt modelId="{AFB0C60B-1E26-4EFC-9227-7A9FD1054B6B}" type="sibTrans" cxnId="{B089511B-FA61-4034-8FF0-92FB23DB414E}">
      <dgm:prSet/>
      <dgm:spPr/>
    </dgm:pt>
    <dgm:pt modelId="{92A61B84-6F4C-4A89-B8B4-833E0169573D}" type="pres">
      <dgm:prSet presAssocID="{0C9A1D38-1A33-4231-9715-592D37AA1391}" presName="Name0" presStyleCnt="0">
        <dgm:presLayoutVars>
          <dgm:dir/>
          <dgm:animLvl val="lvl"/>
          <dgm:resizeHandles/>
        </dgm:presLayoutVars>
      </dgm:prSet>
      <dgm:spPr/>
    </dgm:pt>
    <dgm:pt modelId="{FA3C2B99-CEE2-457A-9A1E-56B68B7E432A}" type="pres">
      <dgm:prSet presAssocID="{E4BB231A-B521-403F-8850-8C79DD716F34}" presName="linNode" presStyleCnt="0"/>
      <dgm:spPr/>
    </dgm:pt>
    <dgm:pt modelId="{ACFBF75A-AF3B-4EEE-ACBE-4CC53DCDAA99}" type="pres">
      <dgm:prSet presAssocID="{E4BB231A-B521-403F-8850-8C79DD716F34}" presName="parentShp" presStyleLbl="node1" presStyleIdx="0" presStyleCnt="4">
        <dgm:presLayoutVars>
          <dgm:bulletEnabled val="1"/>
        </dgm:presLayoutVars>
      </dgm:prSet>
      <dgm:spPr/>
    </dgm:pt>
    <dgm:pt modelId="{C46D93AE-B268-4367-91D3-A9A7010BC490}" type="pres">
      <dgm:prSet presAssocID="{E4BB231A-B521-403F-8850-8C79DD716F34}" presName="childShp" presStyleLbl="bgAccFollowNode1" presStyleIdx="0" presStyleCnt="4">
        <dgm:presLayoutVars>
          <dgm:bulletEnabled val="1"/>
        </dgm:presLayoutVars>
      </dgm:prSet>
      <dgm:spPr/>
    </dgm:pt>
    <dgm:pt modelId="{17DBC83F-FCBF-4AB4-87E9-B2E2CEFEF5C9}" type="pres">
      <dgm:prSet presAssocID="{7FAF2B61-8454-4D5B-BD34-8679B319F9AC}" presName="spacing" presStyleCnt="0"/>
      <dgm:spPr/>
    </dgm:pt>
    <dgm:pt modelId="{F8DE6E00-B7B7-4F12-A9BF-3477334EB5CC}" type="pres">
      <dgm:prSet presAssocID="{D4036AE7-4F28-4579-A062-622E3BDB132C}" presName="linNode" presStyleCnt="0"/>
      <dgm:spPr/>
    </dgm:pt>
    <dgm:pt modelId="{6F0134EB-F17B-41ED-9466-A2FFF6AE1402}" type="pres">
      <dgm:prSet presAssocID="{D4036AE7-4F28-4579-A062-622E3BDB132C}" presName="parentShp" presStyleLbl="node1" presStyleIdx="1" presStyleCnt="4">
        <dgm:presLayoutVars>
          <dgm:bulletEnabled val="1"/>
        </dgm:presLayoutVars>
      </dgm:prSet>
      <dgm:spPr/>
    </dgm:pt>
    <dgm:pt modelId="{2D8DBC69-7692-4276-87FB-DA99EA395DC5}" type="pres">
      <dgm:prSet presAssocID="{D4036AE7-4F28-4579-A062-622E3BDB132C}" presName="childShp" presStyleLbl="bgAccFollowNode1" presStyleIdx="1" presStyleCnt="4">
        <dgm:presLayoutVars>
          <dgm:bulletEnabled val="1"/>
        </dgm:presLayoutVars>
      </dgm:prSet>
      <dgm:spPr/>
    </dgm:pt>
    <dgm:pt modelId="{37628948-C263-4D14-A0A0-E47DFABA38A7}" type="pres">
      <dgm:prSet presAssocID="{C7CBD518-0F14-4D0C-82F1-892E1F8C4B7A}" presName="spacing" presStyleCnt="0"/>
      <dgm:spPr/>
    </dgm:pt>
    <dgm:pt modelId="{8D1DF802-3C15-42DC-AE02-2E653BDBDEF1}" type="pres">
      <dgm:prSet presAssocID="{DE08AAC4-225D-483C-896F-57CCB2479E54}" presName="linNode" presStyleCnt="0"/>
      <dgm:spPr/>
    </dgm:pt>
    <dgm:pt modelId="{DCA23F1E-9543-4675-A609-218B27CA3AF6}" type="pres">
      <dgm:prSet presAssocID="{DE08AAC4-225D-483C-896F-57CCB2479E54}" presName="parentShp" presStyleLbl="node1" presStyleIdx="2" presStyleCnt="4">
        <dgm:presLayoutVars>
          <dgm:bulletEnabled val="1"/>
        </dgm:presLayoutVars>
      </dgm:prSet>
      <dgm:spPr/>
    </dgm:pt>
    <dgm:pt modelId="{9F7B1A79-FE41-4151-8D55-3AF7FFE8152A}" type="pres">
      <dgm:prSet presAssocID="{DE08AAC4-225D-483C-896F-57CCB2479E54}" presName="childShp" presStyleLbl="bgAccFollowNode1" presStyleIdx="2" presStyleCnt="4">
        <dgm:presLayoutVars>
          <dgm:bulletEnabled val="1"/>
        </dgm:presLayoutVars>
      </dgm:prSet>
      <dgm:spPr/>
    </dgm:pt>
    <dgm:pt modelId="{7A3F2825-3EFD-4E08-A284-E633C79C0BE0}" type="pres">
      <dgm:prSet presAssocID="{2EDB6BCD-EA7D-4293-96F8-4A2E97F257CC}" presName="spacing" presStyleCnt="0"/>
      <dgm:spPr/>
    </dgm:pt>
    <dgm:pt modelId="{731F716E-C78B-48ED-B5B8-479D8CB1AC48}" type="pres">
      <dgm:prSet presAssocID="{9D9F8B32-1D75-4660-B406-571A0A09860E}" presName="linNode" presStyleCnt="0"/>
      <dgm:spPr/>
    </dgm:pt>
    <dgm:pt modelId="{FA07AD83-371D-48C8-8323-708BBBC08236}" type="pres">
      <dgm:prSet presAssocID="{9D9F8B32-1D75-4660-B406-571A0A09860E}" presName="parentShp" presStyleLbl="node1" presStyleIdx="3" presStyleCnt="4">
        <dgm:presLayoutVars>
          <dgm:bulletEnabled val="1"/>
        </dgm:presLayoutVars>
      </dgm:prSet>
      <dgm:spPr/>
    </dgm:pt>
    <dgm:pt modelId="{A1CB90B7-197D-4D31-A7B1-7DF5B411BC6F}" type="pres">
      <dgm:prSet presAssocID="{9D9F8B32-1D75-4660-B406-571A0A09860E}" presName="childShp" presStyleLbl="bgAccFollowNode1" presStyleIdx="3" presStyleCnt="4">
        <dgm:presLayoutVars>
          <dgm:bulletEnabled val="1"/>
        </dgm:presLayoutVars>
      </dgm:prSet>
      <dgm:spPr/>
    </dgm:pt>
  </dgm:ptLst>
  <dgm:cxnLst>
    <dgm:cxn modelId="{2BF1A407-3C55-4231-AA76-42832502CF38}" srcId="{0C9A1D38-1A33-4231-9715-592D37AA1391}" destId="{E4BB231A-B521-403F-8850-8C79DD716F34}" srcOrd="0" destOrd="0" parTransId="{89E9B898-3EF2-4731-8AE2-9EE4AD391DB0}" sibTransId="{7FAF2B61-8454-4D5B-BD34-8679B319F9AC}"/>
    <dgm:cxn modelId="{B089511B-FA61-4034-8FF0-92FB23DB414E}" srcId="{9D9F8B32-1D75-4660-B406-571A0A09860E}" destId="{91C85E67-F192-40CE-9624-C52438805FAB}" srcOrd="0" destOrd="0" parTransId="{1DC5BE3D-D41D-46F9-BFF7-CFFB705163F4}" sibTransId="{AFB0C60B-1E26-4EFC-9227-7A9FD1054B6B}"/>
    <dgm:cxn modelId="{5AA1EC33-8BAE-4162-B8EF-883FA02BE3A9}" type="presOf" srcId="{81B135BD-D971-4DCD-B215-6DE5B243540D}" destId="{2D8DBC69-7692-4276-87FB-DA99EA395DC5}" srcOrd="0" destOrd="0" presId="urn:microsoft.com/office/officeart/2005/8/layout/vList6"/>
    <dgm:cxn modelId="{D3E30341-4488-4746-ADD7-9EBD4BE441E3}" type="presOf" srcId="{91C85E67-F192-40CE-9624-C52438805FAB}" destId="{A1CB90B7-197D-4D31-A7B1-7DF5B411BC6F}" srcOrd="0" destOrd="0" presId="urn:microsoft.com/office/officeart/2005/8/layout/vList6"/>
    <dgm:cxn modelId="{9C7DD247-CD3B-401D-AD40-B635749FD3CD}" srcId="{D4036AE7-4F28-4579-A062-622E3BDB132C}" destId="{81B135BD-D971-4DCD-B215-6DE5B243540D}" srcOrd="0" destOrd="0" parTransId="{4ECDF4ED-4BF7-4181-842F-E6807E52EBF5}" sibTransId="{77C7B2AC-F3D1-4DEE-BA45-1B78256ED73B}"/>
    <dgm:cxn modelId="{A39AF168-F5D1-4BA7-BF0A-438BAE7CE799}" srcId="{DE08AAC4-225D-483C-896F-57CCB2479E54}" destId="{574DEEC0-75BE-4B4C-A1E3-1A6D6298CFE2}" srcOrd="0" destOrd="0" parTransId="{0119E830-F9C9-4AD1-A4EB-B480C1B98240}" sibTransId="{344050AE-02FE-436A-A0D6-3D0A250C5A41}"/>
    <dgm:cxn modelId="{B3E72B4B-3A41-46C0-8525-7D69F4B98802}" srcId="{0C9A1D38-1A33-4231-9715-592D37AA1391}" destId="{D4036AE7-4F28-4579-A062-622E3BDB132C}" srcOrd="1" destOrd="0" parTransId="{87E14AA8-D1CA-43E7-A625-AE4AB796B461}" sibTransId="{C7CBD518-0F14-4D0C-82F1-892E1F8C4B7A}"/>
    <dgm:cxn modelId="{8FD8454C-5C0E-4915-A39C-683AF0D7BA78}" srcId="{E4BB231A-B521-403F-8850-8C79DD716F34}" destId="{B405E514-9565-4AE4-BD4E-2BB2419A26D3}" srcOrd="0" destOrd="0" parTransId="{ABAD7524-00BC-4923-AA84-E559F7CDDE82}" sibTransId="{F95C873A-F49E-4BC1-9A88-AB6CB3D42BB5}"/>
    <dgm:cxn modelId="{BE5D7E57-BEDC-4BE5-9591-12624B438CB8}" srcId="{0C9A1D38-1A33-4231-9715-592D37AA1391}" destId="{9D9F8B32-1D75-4660-B406-571A0A09860E}" srcOrd="3" destOrd="0" parTransId="{C3F32E90-C755-4F63-90F3-9343534F30BA}" sibTransId="{33604461-38C3-4740-B3B6-49A7EBD4AD9C}"/>
    <dgm:cxn modelId="{1BE7BE82-8C9A-4C2A-A2A7-D664B987F102}" type="presOf" srcId="{574DEEC0-75BE-4B4C-A1E3-1A6D6298CFE2}" destId="{9F7B1A79-FE41-4151-8D55-3AF7FFE8152A}" srcOrd="0" destOrd="0" presId="urn:microsoft.com/office/officeart/2005/8/layout/vList6"/>
    <dgm:cxn modelId="{55BE8D86-4170-423D-AF50-605107D489D2}" type="presOf" srcId="{DE08AAC4-225D-483C-896F-57CCB2479E54}" destId="{DCA23F1E-9543-4675-A609-218B27CA3AF6}" srcOrd="0" destOrd="0" presId="urn:microsoft.com/office/officeart/2005/8/layout/vList6"/>
    <dgm:cxn modelId="{0495DA8A-0290-46E6-A83C-5FBDC434B27A}" type="presOf" srcId="{B405E514-9565-4AE4-BD4E-2BB2419A26D3}" destId="{C46D93AE-B268-4367-91D3-A9A7010BC490}" srcOrd="0" destOrd="0" presId="urn:microsoft.com/office/officeart/2005/8/layout/vList6"/>
    <dgm:cxn modelId="{791B678B-ED2D-40C0-8D1D-F5DB9C75D5D2}" srcId="{0C9A1D38-1A33-4231-9715-592D37AA1391}" destId="{DE08AAC4-225D-483C-896F-57CCB2479E54}" srcOrd="2" destOrd="0" parTransId="{77E8F2DD-C81A-4BB0-9850-34DEBF60F592}" sibTransId="{2EDB6BCD-EA7D-4293-96F8-4A2E97F257CC}"/>
    <dgm:cxn modelId="{FB0DF390-6D8D-498E-A670-303FAFF2CE1B}" type="presOf" srcId="{E4BB231A-B521-403F-8850-8C79DD716F34}" destId="{ACFBF75A-AF3B-4EEE-ACBE-4CC53DCDAA99}" srcOrd="0" destOrd="0" presId="urn:microsoft.com/office/officeart/2005/8/layout/vList6"/>
    <dgm:cxn modelId="{33F027A3-8057-4B72-A678-B951BB8C0B66}" type="presOf" srcId="{D4036AE7-4F28-4579-A062-622E3BDB132C}" destId="{6F0134EB-F17B-41ED-9466-A2FFF6AE1402}" srcOrd="0" destOrd="0" presId="urn:microsoft.com/office/officeart/2005/8/layout/vList6"/>
    <dgm:cxn modelId="{95F78DBB-3AB1-4D9E-B59D-2941C7A79B4F}" type="presOf" srcId="{0C9A1D38-1A33-4231-9715-592D37AA1391}" destId="{92A61B84-6F4C-4A89-B8B4-833E0169573D}" srcOrd="0" destOrd="0" presId="urn:microsoft.com/office/officeart/2005/8/layout/vList6"/>
    <dgm:cxn modelId="{523E9EFE-7F88-483D-B145-EC3F79A4D15E}" type="presOf" srcId="{9D9F8B32-1D75-4660-B406-571A0A09860E}" destId="{FA07AD83-371D-48C8-8323-708BBBC08236}" srcOrd="0" destOrd="0" presId="urn:microsoft.com/office/officeart/2005/8/layout/vList6"/>
    <dgm:cxn modelId="{6B389ED4-28C8-4864-A446-C43B1AF1E989}" type="presParOf" srcId="{92A61B84-6F4C-4A89-B8B4-833E0169573D}" destId="{FA3C2B99-CEE2-457A-9A1E-56B68B7E432A}" srcOrd="0" destOrd="0" presId="urn:microsoft.com/office/officeart/2005/8/layout/vList6"/>
    <dgm:cxn modelId="{E1C2CFC6-E43C-418C-9F91-E1E95DD3D5AC}" type="presParOf" srcId="{FA3C2B99-CEE2-457A-9A1E-56B68B7E432A}" destId="{ACFBF75A-AF3B-4EEE-ACBE-4CC53DCDAA99}" srcOrd="0" destOrd="0" presId="urn:microsoft.com/office/officeart/2005/8/layout/vList6"/>
    <dgm:cxn modelId="{0944FE7E-9833-4B5C-A908-9DBFC5CA3013}" type="presParOf" srcId="{FA3C2B99-CEE2-457A-9A1E-56B68B7E432A}" destId="{C46D93AE-B268-4367-91D3-A9A7010BC490}" srcOrd="1" destOrd="0" presId="urn:microsoft.com/office/officeart/2005/8/layout/vList6"/>
    <dgm:cxn modelId="{33DD4D3F-07EA-4511-AEFA-EA4C97143906}" type="presParOf" srcId="{92A61B84-6F4C-4A89-B8B4-833E0169573D}" destId="{17DBC83F-FCBF-4AB4-87E9-B2E2CEFEF5C9}" srcOrd="1" destOrd="0" presId="urn:microsoft.com/office/officeart/2005/8/layout/vList6"/>
    <dgm:cxn modelId="{0D5C1820-884B-4AE9-B99B-AC69B4B11862}" type="presParOf" srcId="{92A61B84-6F4C-4A89-B8B4-833E0169573D}" destId="{F8DE6E00-B7B7-4F12-A9BF-3477334EB5CC}" srcOrd="2" destOrd="0" presId="urn:microsoft.com/office/officeart/2005/8/layout/vList6"/>
    <dgm:cxn modelId="{8D2ED218-59F1-4640-933B-B67E6FD6132E}" type="presParOf" srcId="{F8DE6E00-B7B7-4F12-A9BF-3477334EB5CC}" destId="{6F0134EB-F17B-41ED-9466-A2FFF6AE1402}" srcOrd="0" destOrd="0" presId="urn:microsoft.com/office/officeart/2005/8/layout/vList6"/>
    <dgm:cxn modelId="{3E90E648-07FF-497B-B555-029D53BFB1EC}" type="presParOf" srcId="{F8DE6E00-B7B7-4F12-A9BF-3477334EB5CC}" destId="{2D8DBC69-7692-4276-87FB-DA99EA395DC5}" srcOrd="1" destOrd="0" presId="urn:microsoft.com/office/officeart/2005/8/layout/vList6"/>
    <dgm:cxn modelId="{6889899D-D6CB-4B62-A74E-4307A67FF8DE}" type="presParOf" srcId="{92A61B84-6F4C-4A89-B8B4-833E0169573D}" destId="{37628948-C263-4D14-A0A0-E47DFABA38A7}" srcOrd="3" destOrd="0" presId="urn:microsoft.com/office/officeart/2005/8/layout/vList6"/>
    <dgm:cxn modelId="{60B25388-7A6D-4E4C-AFA4-58E8CE6D3565}" type="presParOf" srcId="{92A61B84-6F4C-4A89-B8B4-833E0169573D}" destId="{8D1DF802-3C15-42DC-AE02-2E653BDBDEF1}" srcOrd="4" destOrd="0" presId="urn:microsoft.com/office/officeart/2005/8/layout/vList6"/>
    <dgm:cxn modelId="{5C622C78-A121-462C-A424-A6B3647FE530}" type="presParOf" srcId="{8D1DF802-3C15-42DC-AE02-2E653BDBDEF1}" destId="{DCA23F1E-9543-4675-A609-218B27CA3AF6}" srcOrd="0" destOrd="0" presId="urn:microsoft.com/office/officeart/2005/8/layout/vList6"/>
    <dgm:cxn modelId="{80F7A0C2-46A9-4B66-B921-EC71EE0F6DEE}" type="presParOf" srcId="{8D1DF802-3C15-42DC-AE02-2E653BDBDEF1}" destId="{9F7B1A79-FE41-4151-8D55-3AF7FFE8152A}" srcOrd="1" destOrd="0" presId="urn:microsoft.com/office/officeart/2005/8/layout/vList6"/>
    <dgm:cxn modelId="{051E8879-6CF1-425D-B953-150276D7ECF3}" type="presParOf" srcId="{92A61B84-6F4C-4A89-B8B4-833E0169573D}" destId="{7A3F2825-3EFD-4E08-A284-E633C79C0BE0}" srcOrd="5" destOrd="0" presId="urn:microsoft.com/office/officeart/2005/8/layout/vList6"/>
    <dgm:cxn modelId="{97C08476-6028-4DFA-807A-CB60933CF798}" type="presParOf" srcId="{92A61B84-6F4C-4A89-B8B4-833E0169573D}" destId="{731F716E-C78B-48ED-B5B8-479D8CB1AC48}" srcOrd="6" destOrd="0" presId="urn:microsoft.com/office/officeart/2005/8/layout/vList6"/>
    <dgm:cxn modelId="{0D6F6E4B-9648-491F-BA90-3DAAA234258B}" type="presParOf" srcId="{731F716E-C78B-48ED-B5B8-479D8CB1AC48}" destId="{FA07AD83-371D-48C8-8323-708BBBC08236}" srcOrd="0" destOrd="0" presId="urn:microsoft.com/office/officeart/2005/8/layout/vList6"/>
    <dgm:cxn modelId="{66444939-9C73-4754-88A5-24BBA772130B}" type="presParOf" srcId="{731F716E-C78B-48ED-B5B8-479D8CB1AC48}" destId="{A1CB90B7-197D-4D31-A7B1-7DF5B411BC6F}"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6D93AE-B268-4367-91D3-A9A7010BC490}">
      <dsp:nvSpPr>
        <dsp:cNvPr id="0" name=""/>
        <dsp:cNvSpPr/>
      </dsp:nvSpPr>
      <dsp:spPr>
        <a:xfrm>
          <a:off x="4206239" y="1274"/>
          <a:ext cx="6309360" cy="1011346"/>
        </a:xfrm>
        <a:prstGeom prst="rightArrow">
          <a:avLst>
            <a:gd name="adj1" fmla="val 75000"/>
            <a:gd name="adj2" fmla="val 5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GB" sz="1200" u="none" kern="1200" dirty="0"/>
            <a:t>The aim of this survey is to seek views of the CWG AH&amp;W members  on impact of climate change on animal health and welfare and the country specific research and innovation gaps and needs.  In doing so, members will be expected to consult with their national experts . This survey will form the basis of the workshop.</a:t>
          </a:r>
        </a:p>
      </dsp:txBody>
      <dsp:txXfrm>
        <a:off x="4206239" y="127692"/>
        <a:ext cx="5930105" cy="758510"/>
      </dsp:txXfrm>
    </dsp:sp>
    <dsp:sp modelId="{ACFBF75A-AF3B-4EEE-ACBE-4CC53DCDAA99}">
      <dsp:nvSpPr>
        <dsp:cNvPr id="0" name=""/>
        <dsp:cNvSpPr/>
      </dsp:nvSpPr>
      <dsp:spPr>
        <a:xfrm>
          <a:off x="0" y="1274"/>
          <a:ext cx="4206240" cy="101134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en-GB" sz="2100" kern="1200" dirty="0"/>
            <a:t>Survey</a:t>
          </a:r>
        </a:p>
      </dsp:txBody>
      <dsp:txXfrm>
        <a:off x="49370" y="50644"/>
        <a:ext cx="4107500" cy="912606"/>
      </dsp:txXfrm>
    </dsp:sp>
    <dsp:sp modelId="{2D8DBC69-7692-4276-87FB-DA99EA395DC5}">
      <dsp:nvSpPr>
        <dsp:cNvPr id="0" name=""/>
        <dsp:cNvSpPr/>
      </dsp:nvSpPr>
      <dsp:spPr>
        <a:xfrm>
          <a:off x="4206239" y="1113755"/>
          <a:ext cx="6309360" cy="1011346"/>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GB" sz="1200" u="none" kern="1200" dirty="0">
              <a:effectLst/>
              <a:latin typeface="Arial" panose="020B0604020202020204" pitchFamily="34" charset="0"/>
              <a:ea typeface="Calibri" panose="020F0502020204030204" pitchFamily="34" charset="0"/>
              <a:cs typeface="Times New Roman" panose="02020603050405020304" pitchFamily="18" charset="0"/>
            </a:rPr>
            <a:t>to identify the most important and urgent research and innovation gaps and challenges within specific regions of Europe</a:t>
          </a:r>
          <a:endParaRPr lang="en-GB" sz="1200" u="none" kern="1200" dirty="0"/>
        </a:p>
      </dsp:txBody>
      <dsp:txXfrm>
        <a:off x="4206239" y="1240173"/>
        <a:ext cx="5930105" cy="758510"/>
      </dsp:txXfrm>
    </dsp:sp>
    <dsp:sp modelId="{6F0134EB-F17B-41ED-9466-A2FFF6AE1402}">
      <dsp:nvSpPr>
        <dsp:cNvPr id="0" name=""/>
        <dsp:cNvSpPr/>
      </dsp:nvSpPr>
      <dsp:spPr>
        <a:xfrm>
          <a:off x="0" y="1113755"/>
          <a:ext cx="4206240" cy="10113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en-GB" sz="2100" kern="1200" dirty="0"/>
            <a:t>4 online regional meetings</a:t>
          </a:r>
        </a:p>
      </dsp:txBody>
      <dsp:txXfrm>
        <a:off x="49370" y="1163125"/>
        <a:ext cx="4107500" cy="912606"/>
      </dsp:txXfrm>
    </dsp:sp>
    <dsp:sp modelId="{9F7B1A79-FE41-4151-8D55-3AF7FFE8152A}">
      <dsp:nvSpPr>
        <dsp:cNvPr id="0" name=""/>
        <dsp:cNvSpPr/>
      </dsp:nvSpPr>
      <dsp:spPr>
        <a:xfrm>
          <a:off x="4206240" y="2226236"/>
          <a:ext cx="6309360" cy="1011346"/>
        </a:xfrm>
        <a:prstGeom prst="rightArrow">
          <a:avLst>
            <a:gd name="adj1" fmla="val 75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GB" sz="1200" u="none" kern="1200" dirty="0">
              <a:effectLst/>
              <a:latin typeface="Arial" panose="020B0604020202020204" pitchFamily="34" charset="0"/>
              <a:ea typeface="Calibri" panose="020F0502020204030204" pitchFamily="34" charset="0"/>
              <a:cs typeface="Times New Roman" panose="02020603050405020304" pitchFamily="18" charset="0"/>
            </a:rPr>
            <a:t>is to identify the most important and urgent research and innovation gaps and challenges for Europe as a whole</a:t>
          </a:r>
          <a:endParaRPr lang="en-GB" sz="1200" u="none" kern="1200" dirty="0"/>
        </a:p>
      </dsp:txBody>
      <dsp:txXfrm>
        <a:off x="4206240" y="2352654"/>
        <a:ext cx="5930105" cy="758510"/>
      </dsp:txXfrm>
    </dsp:sp>
    <dsp:sp modelId="{DCA23F1E-9543-4675-A609-218B27CA3AF6}">
      <dsp:nvSpPr>
        <dsp:cNvPr id="0" name=""/>
        <dsp:cNvSpPr/>
      </dsp:nvSpPr>
      <dsp:spPr>
        <a:xfrm>
          <a:off x="0" y="2226236"/>
          <a:ext cx="4206240" cy="101134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en-GB" sz="2100" kern="1200"/>
            <a:t>The final in-person workshop bringing all four online groups together </a:t>
          </a:r>
        </a:p>
      </dsp:txBody>
      <dsp:txXfrm>
        <a:off x="49370" y="2275606"/>
        <a:ext cx="4107500" cy="912606"/>
      </dsp:txXfrm>
    </dsp:sp>
    <dsp:sp modelId="{A1CB90B7-197D-4D31-A7B1-7DF5B411BC6F}">
      <dsp:nvSpPr>
        <dsp:cNvPr id="0" name=""/>
        <dsp:cNvSpPr/>
      </dsp:nvSpPr>
      <dsp:spPr>
        <a:xfrm>
          <a:off x="4206240" y="3338717"/>
          <a:ext cx="6309360" cy="1011346"/>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GB" sz="1200" kern="1200" dirty="0"/>
            <a:t>Detailing research and innovation needs to </a:t>
          </a:r>
          <a:r>
            <a:rPr lang="en-GB" sz="1200" kern="1200" dirty="0">
              <a:effectLst/>
              <a:latin typeface="Arial" panose="020B0604020202020204" pitchFamily="34" charset="0"/>
              <a:ea typeface="Calibri" panose="020F0502020204030204" pitchFamily="34" charset="0"/>
              <a:cs typeface="Times New Roman" panose="02020603050405020304" pitchFamily="18" charset="0"/>
            </a:rPr>
            <a:t>understand, adapt and mitigate the  effects of climate change on Animal Health and Welfare</a:t>
          </a:r>
          <a:r>
            <a:rPr lang="en-GB" sz="1200" kern="1200" dirty="0"/>
            <a:t> </a:t>
          </a:r>
        </a:p>
      </dsp:txBody>
      <dsp:txXfrm>
        <a:off x="4206240" y="3465135"/>
        <a:ext cx="5930105" cy="758510"/>
      </dsp:txXfrm>
    </dsp:sp>
    <dsp:sp modelId="{FA07AD83-371D-48C8-8323-708BBBC08236}">
      <dsp:nvSpPr>
        <dsp:cNvPr id="0" name=""/>
        <dsp:cNvSpPr/>
      </dsp:nvSpPr>
      <dsp:spPr>
        <a:xfrm>
          <a:off x="0" y="3338717"/>
          <a:ext cx="4206240" cy="101134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en-GB" sz="2100" kern="1200" dirty="0"/>
            <a:t>A report</a:t>
          </a:r>
        </a:p>
      </dsp:txBody>
      <dsp:txXfrm>
        <a:off x="49370" y="3388087"/>
        <a:ext cx="4107500" cy="91260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8FE9A4A-3203-D544-A0F2-9B4A7A1B021E}" type="datetimeFigureOut">
              <a:rPr lang="en-US" smtClean="0"/>
              <a:t>5/14/2025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0F3BA1D-A00F-DB41-84DA-BE26C4853B35}" type="slidenum">
              <a:rPr lang="en-US" smtClean="0"/>
              <a:t>‹#›</a:t>
            </a:fld>
            <a:endParaRPr lang="en-US"/>
          </a:p>
        </p:txBody>
      </p:sp>
    </p:spTree>
    <p:extLst>
      <p:ext uri="{BB962C8B-B14F-4D97-AF65-F5344CB8AC3E}">
        <p14:creationId xmlns:p14="http://schemas.microsoft.com/office/powerpoint/2010/main" val="66186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abstract pattern can be removed or repositioned if required. Be careful to ‘Send to Back’ so that it does not obscure any important information.</a:t>
            </a:r>
          </a:p>
          <a:p>
            <a:endParaRPr lang="en-US"/>
          </a:p>
        </p:txBody>
      </p:sp>
      <p:sp>
        <p:nvSpPr>
          <p:cNvPr id="4" name="Slide Number Placeholder 3"/>
          <p:cNvSpPr>
            <a:spLocks noGrp="1"/>
          </p:cNvSpPr>
          <p:nvPr>
            <p:ph type="sldNum" sz="quarter" idx="5"/>
          </p:nvPr>
        </p:nvSpPr>
        <p:spPr/>
        <p:txBody>
          <a:bodyPr/>
          <a:lstStyle/>
          <a:p>
            <a:fld id="{C0F3BA1D-A00F-DB41-84DA-BE26C4853B35}" type="slidenum">
              <a:rPr lang="en-US" smtClean="0"/>
              <a:t>1</a:t>
            </a:fld>
            <a:endParaRPr lang="en-US"/>
          </a:p>
        </p:txBody>
      </p:sp>
    </p:spTree>
    <p:extLst>
      <p:ext uri="{BB962C8B-B14F-4D97-AF65-F5344CB8AC3E}">
        <p14:creationId xmlns:p14="http://schemas.microsoft.com/office/powerpoint/2010/main" val="325756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0F3BA1D-A00F-DB41-84DA-BE26C4853B35}" type="slidenum">
              <a:rPr lang="en-US" smtClean="0"/>
              <a:t>3</a:t>
            </a:fld>
            <a:endParaRPr lang="en-US"/>
          </a:p>
        </p:txBody>
      </p:sp>
    </p:spTree>
    <p:extLst>
      <p:ext uri="{BB962C8B-B14F-4D97-AF65-F5344CB8AC3E}">
        <p14:creationId xmlns:p14="http://schemas.microsoft.com/office/powerpoint/2010/main" val="621943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BBBB8-4242-BA43-BB0A-FC57C554FD8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D722BF7-2D83-734F-8517-DF18FDF4E5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B6DFDB5-B917-E549-8268-C8C30CD98FEB}"/>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06A2BDA9-D805-3B43-917D-1069B410B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634F4-A64D-454A-AD34-7D025F1D07EA}"/>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458569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1B732-FDE4-4E48-9C73-621AC305652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82CBA2F-D718-404F-97FC-6E148292275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8E821E-E491-A140-AF91-06E8096FD376}"/>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D4F67071-C252-C44E-940C-D009280C0F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ED5A5-4483-A649-9860-9F20E715659A}"/>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4239559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E0067-D249-674D-9410-C0AA474D208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E0332A7-D585-954E-8A7C-0A585777F6E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8871AB7-D7F5-4743-A576-5011C9248B3F}"/>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6DE7A96A-9A8E-9E4B-AE83-F149447872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5C0718-0344-E041-A1AB-603AE3F11E65}"/>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2887631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2726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BBBB8-4242-BA43-BB0A-FC57C554FD8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D722BF7-2D83-734F-8517-DF18FDF4E5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B6DFDB5-B917-E549-8268-C8C30CD98FEB}"/>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06A2BDA9-D805-3B43-917D-1069B410B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634F4-A64D-454A-AD34-7D025F1D07EA}"/>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4065227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B9D-C552-9648-AC62-E09968EC83E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441BA25-1DC4-C940-B829-D1E836188AF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EC64DF-ADC1-464E-BC16-864DF6C53C4D}"/>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318AC556-F1C4-7C49-8D1B-A85CA570FF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644DFC-2D71-6D4D-8AF9-2E3EB6871E09}"/>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2064192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4-05DB-5D4B-8A61-A9AE7EC93F8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8926EED-E2DE-9C44-A115-2F006618C4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2438360-48E7-2741-B2F5-357B91119E47}"/>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0A2631BF-9F95-7944-9520-EE6FFA182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D35858-FB45-B347-BC06-4DB1BAFACC56}"/>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1293216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E3696-E6B8-E240-881B-E3E83F31D63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6B3C5A4-80CC-9242-BEE7-341DC62CBA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9076CC9D-29AA-204A-9B2E-8EB16EE3296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D61C080-3A57-454D-AD72-448846038B0B}"/>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6" name="Footer Placeholder 5">
            <a:extLst>
              <a:ext uri="{FF2B5EF4-FFF2-40B4-BE49-F238E27FC236}">
                <a16:creationId xmlns:a16="http://schemas.microsoft.com/office/drawing/2014/main" id="{8E0009E4-C839-414C-828B-3E529E3E60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46D498-2456-2545-9C38-273D27BD4978}"/>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184052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8CF94-5947-7A42-96B0-D4516A6105B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455A3D6-C0EB-324D-891C-036F2A0E6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8DE79DA-7203-444B-B6DB-00B58BAD651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CDC34F5-17E8-B546-A775-98DB5146C7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28B5834-419D-F243-A5D8-FFBB4F63E33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5A70E25-48D4-4D4D-B979-5ACA7791CF66}"/>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8" name="Footer Placeholder 7">
            <a:extLst>
              <a:ext uri="{FF2B5EF4-FFF2-40B4-BE49-F238E27FC236}">
                <a16:creationId xmlns:a16="http://schemas.microsoft.com/office/drawing/2014/main" id="{5FA34643-4CA1-4244-B215-3823D4331D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666DF3-1890-0F4B-AD10-3BAE35286C75}"/>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2844182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FE877-4CA7-DE4D-BE9C-98A1089A6B3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C79F35F-BFD0-FE48-AE14-516F557AE8A5}"/>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4" name="Footer Placeholder 3">
            <a:extLst>
              <a:ext uri="{FF2B5EF4-FFF2-40B4-BE49-F238E27FC236}">
                <a16:creationId xmlns:a16="http://schemas.microsoft.com/office/drawing/2014/main" id="{E882AC20-3947-2847-A2B5-B9BBF1E7B3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E8D5C3-3903-504C-B994-B3E510020E0E}"/>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74905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9E1051-82C2-364B-8EFF-00B52BD28C09}"/>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3" name="Footer Placeholder 2">
            <a:extLst>
              <a:ext uri="{FF2B5EF4-FFF2-40B4-BE49-F238E27FC236}">
                <a16:creationId xmlns:a16="http://schemas.microsoft.com/office/drawing/2014/main" id="{FF40F4C6-7B4D-A340-9027-97C6B48AF9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526B76-F330-DC4C-84D8-99716DF82290}"/>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243788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B9D-C552-9648-AC62-E09968EC83E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441BA25-1DC4-C940-B829-D1E836188AF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EC64DF-ADC1-464E-BC16-864DF6C53C4D}"/>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318AC556-F1C4-7C49-8D1B-A85CA570FF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644DFC-2D71-6D4D-8AF9-2E3EB6871E09}"/>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728458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99069-6ED3-4347-BBD0-3EA2F8D299F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90240D3-0E16-4F42-AFDA-15C51D5E3B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CFA12AB-BB59-724D-8140-0976B4F8C4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0AEC87-2372-0442-9D01-7A1D69985C0A}"/>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6" name="Footer Placeholder 5">
            <a:extLst>
              <a:ext uri="{FF2B5EF4-FFF2-40B4-BE49-F238E27FC236}">
                <a16:creationId xmlns:a16="http://schemas.microsoft.com/office/drawing/2014/main" id="{AA9CD4CF-E5CB-BC49-A51A-5A09CC1D2F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575098-7818-2646-A943-8AE9178FC4B4}"/>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24685557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B2816-245B-594C-8548-E77F80B9620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0713911-7CA4-914C-96B4-F4802D108D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CD50CE-44E1-D442-8790-6D9F68443F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0CF02C6-F21A-8441-A764-01BCE8204D11}"/>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6" name="Footer Placeholder 5">
            <a:extLst>
              <a:ext uri="{FF2B5EF4-FFF2-40B4-BE49-F238E27FC236}">
                <a16:creationId xmlns:a16="http://schemas.microsoft.com/office/drawing/2014/main" id="{DC015DE8-27DA-2A40-9D85-AB3C658C17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EDC5D-F702-644C-B0A5-50A5974D4735}"/>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42373838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1B732-FDE4-4E48-9C73-621AC305652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82CBA2F-D718-404F-97FC-6E148292275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8E821E-E491-A140-AF91-06E8096FD376}"/>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D4F67071-C252-C44E-940C-D009280C0F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ED5A5-4483-A649-9860-9F20E715659A}"/>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7388291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E0067-D249-674D-9410-C0AA474D208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E0332A7-D585-954E-8A7C-0A585777F6E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8871AB7-D7F5-4743-A576-5011C9248B3F}"/>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6DE7A96A-9A8E-9E4B-AE83-F149447872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5C0718-0344-E041-A1AB-603AE3F11E65}"/>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633187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4-05DB-5D4B-8A61-A9AE7EC93F8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8926EED-E2DE-9C44-A115-2F006618C4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2438360-48E7-2741-B2F5-357B91119E47}"/>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0A2631BF-9F95-7944-9520-EE6FFA182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D35858-FB45-B347-BC06-4DB1BAFACC56}"/>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3883760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E3696-E6B8-E240-881B-E3E83F31D63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6B3C5A4-80CC-9242-BEE7-341DC62CBA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9076CC9D-29AA-204A-9B2E-8EB16EE3296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D61C080-3A57-454D-AD72-448846038B0B}"/>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6" name="Footer Placeholder 5">
            <a:extLst>
              <a:ext uri="{FF2B5EF4-FFF2-40B4-BE49-F238E27FC236}">
                <a16:creationId xmlns:a16="http://schemas.microsoft.com/office/drawing/2014/main" id="{8E0009E4-C839-414C-828B-3E529E3E60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46D498-2456-2545-9C38-273D27BD4978}"/>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890075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8CF94-5947-7A42-96B0-D4516A6105B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455A3D6-C0EB-324D-891C-036F2A0E6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8DE79DA-7203-444B-B6DB-00B58BAD651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CDC34F5-17E8-B546-A775-98DB5146C7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28B5834-419D-F243-A5D8-FFBB4F63E33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5A70E25-48D4-4D4D-B979-5ACA7791CF66}"/>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8" name="Footer Placeholder 7">
            <a:extLst>
              <a:ext uri="{FF2B5EF4-FFF2-40B4-BE49-F238E27FC236}">
                <a16:creationId xmlns:a16="http://schemas.microsoft.com/office/drawing/2014/main" id="{5FA34643-4CA1-4244-B215-3823D4331D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666DF3-1890-0F4B-AD10-3BAE35286C75}"/>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1155074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FE877-4CA7-DE4D-BE9C-98A1089A6B3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C79F35F-BFD0-FE48-AE14-516F557AE8A5}"/>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4" name="Footer Placeholder 3">
            <a:extLst>
              <a:ext uri="{FF2B5EF4-FFF2-40B4-BE49-F238E27FC236}">
                <a16:creationId xmlns:a16="http://schemas.microsoft.com/office/drawing/2014/main" id="{E882AC20-3947-2847-A2B5-B9BBF1E7B3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E8D5C3-3903-504C-B994-B3E510020E0E}"/>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1987544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9E1051-82C2-364B-8EFF-00B52BD28C09}"/>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3" name="Footer Placeholder 2">
            <a:extLst>
              <a:ext uri="{FF2B5EF4-FFF2-40B4-BE49-F238E27FC236}">
                <a16:creationId xmlns:a16="http://schemas.microsoft.com/office/drawing/2014/main" id="{FF40F4C6-7B4D-A340-9027-97C6B48AF9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526B76-F330-DC4C-84D8-99716DF82290}"/>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2981757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99069-6ED3-4347-BBD0-3EA2F8D299F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90240D3-0E16-4F42-AFDA-15C51D5E3B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CFA12AB-BB59-724D-8140-0976B4F8C4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0AEC87-2372-0442-9D01-7A1D69985C0A}"/>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6" name="Footer Placeholder 5">
            <a:extLst>
              <a:ext uri="{FF2B5EF4-FFF2-40B4-BE49-F238E27FC236}">
                <a16:creationId xmlns:a16="http://schemas.microsoft.com/office/drawing/2014/main" id="{AA9CD4CF-E5CB-BC49-A51A-5A09CC1D2F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575098-7818-2646-A943-8AE9178FC4B4}"/>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3292581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B2816-245B-594C-8548-E77F80B9620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0713911-7CA4-914C-96B4-F4802D108D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CD50CE-44E1-D442-8790-6D9F68443F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0CF02C6-F21A-8441-A764-01BCE8204D11}"/>
              </a:ext>
            </a:extLst>
          </p:cNvPr>
          <p:cNvSpPr>
            <a:spLocks noGrp="1"/>
          </p:cNvSpPr>
          <p:nvPr>
            <p:ph type="dt" sz="half" idx="10"/>
          </p:nvPr>
        </p:nvSpPr>
        <p:spPr/>
        <p:txBody>
          <a:bodyPr/>
          <a:lstStyle/>
          <a:p>
            <a:fld id="{12381762-9043-9E4D-899D-BA0D8E77133E}" type="datetimeFigureOut">
              <a:rPr lang="en-US" smtClean="0"/>
              <a:t>5/14/2025</a:t>
            </a:fld>
            <a:endParaRPr lang="en-US"/>
          </a:p>
        </p:txBody>
      </p:sp>
      <p:sp>
        <p:nvSpPr>
          <p:cNvPr id="6" name="Footer Placeholder 5">
            <a:extLst>
              <a:ext uri="{FF2B5EF4-FFF2-40B4-BE49-F238E27FC236}">
                <a16:creationId xmlns:a16="http://schemas.microsoft.com/office/drawing/2014/main" id="{DC015DE8-27DA-2A40-9D85-AB3C658C17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EDC5D-F702-644C-B0A5-50A5974D4735}"/>
              </a:ext>
            </a:extLst>
          </p:cNvPr>
          <p:cNvSpPr>
            <a:spLocks noGrp="1"/>
          </p:cNvSpPr>
          <p:nvPr>
            <p:ph type="sldNum" sz="quarter" idx="12"/>
          </p:nvPr>
        </p:nvSpPr>
        <p:spPr/>
        <p:txBody>
          <a:bodyPr/>
          <a:lstStyle/>
          <a:p>
            <a:fld id="{F0AF8BC1-9346-544D-8A1D-861267993AC8}" type="slidenum">
              <a:rPr lang="en-US" smtClean="0"/>
              <a:t>‹#›</a:t>
            </a:fld>
            <a:endParaRPr lang="en-US"/>
          </a:p>
        </p:txBody>
      </p:sp>
    </p:spTree>
    <p:extLst>
      <p:ext uri="{BB962C8B-B14F-4D97-AF65-F5344CB8AC3E}">
        <p14:creationId xmlns:p14="http://schemas.microsoft.com/office/powerpoint/2010/main" val="2925496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476F4E-5F3E-F04F-85A8-4E3B1B98F0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E4DEA4-863A-9942-8201-8F00E16E81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C67CDF9-6F27-7D4E-8A28-05751CA95F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FE7F0F95-F1C7-7042-A165-067EA436FA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28A64D-B4FF-C549-A062-3A33F2B30A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AF8BC1-9346-544D-8A1D-861267993AC8}" type="slidenum">
              <a:rPr lang="en-US" smtClean="0"/>
              <a:t>‹#›</a:t>
            </a:fld>
            <a:endParaRPr lang="en-US"/>
          </a:p>
        </p:txBody>
      </p:sp>
      <p:pic>
        <p:nvPicPr>
          <p:cNvPr id="7" name="Picture 6">
            <a:extLst>
              <a:ext uri="{FF2B5EF4-FFF2-40B4-BE49-F238E27FC236}">
                <a16:creationId xmlns:a16="http://schemas.microsoft.com/office/drawing/2014/main" id="{AFDCABE3-909A-AD4B-AC20-30E627D044C5}"/>
              </a:ext>
            </a:extLst>
          </p:cNvPr>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515939" y="5802310"/>
            <a:ext cx="2247450" cy="539751"/>
          </a:xfrm>
          <a:prstGeom prst="rect">
            <a:avLst/>
          </a:prstGeom>
        </p:spPr>
      </p:pic>
    </p:spTree>
    <p:extLst>
      <p:ext uri="{BB962C8B-B14F-4D97-AF65-F5344CB8AC3E}">
        <p14:creationId xmlns:p14="http://schemas.microsoft.com/office/powerpoint/2010/main" val="2743542748"/>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705" r:id="rId12"/>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Wingdings" pitchFamily="2" charset="2"/>
        <a:buChar char="§"/>
        <a:defRPr sz="2800" kern="1200">
          <a:solidFill>
            <a:srgbClr val="67676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Wingdings" pitchFamily="2" charset="2"/>
        <a:buChar char="§"/>
        <a:defRPr sz="2400" kern="1200">
          <a:solidFill>
            <a:srgbClr val="67676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Wingdings" pitchFamily="2" charset="2"/>
        <a:buChar char="§"/>
        <a:defRPr sz="2000" kern="1200">
          <a:solidFill>
            <a:srgbClr val="67676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476F4E-5F3E-F04F-85A8-4E3B1B98F0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E4DEA4-863A-9942-8201-8F00E16E81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C67CDF9-6F27-7D4E-8A28-05751CA95F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381762-9043-9E4D-899D-BA0D8E77133E}" type="datetimeFigureOut">
              <a:rPr lang="en-US" smtClean="0"/>
              <a:t>5/14/2025</a:t>
            </a:fld>
            <a:endParaRPr lang="en-US"/>
          </a:p>
        </p:txBody>
      </p:sp>
      <p:sp>
        <p:nvSpPr>
          <p:cNvPr id="5" name="Footer Placeholder 4">
            <a:extLst>
              <a:ext uri="{FF2B5EF4-FFF2-40B4-BE49-F238E27FC236}">
                <a16:creationId xmlns:a16="http://schemas.microsoft.com/office/drawing/2014/main" id="{FE7F0F95-F1C7-7042-A165-067EA436FA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28A64D-B4FF-C549-A062-3A33F2B30A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AF8BC1-9346-544D-8A1D-861267993AC8}" type="slidenum">
              <a:rPr lang="en-US" smtClean="0"/>
              <a:t>‹#›</a:t>
            </a:fld>
            <a:endParaRPr lang="en-US"/>
          </a:p>
        </p:txBody>
      </p:sp>
    </p:spTree>
    <p:extLst>
      <p:ext uri="{BB962C8B-B14F-4D97-AF65-F5344CB8AC3E}">
        <p14:creationId xmlns:p14="http://schemas.microsoft.com/office/powerpoint/2010/main" val="1451137565"/>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Wingdings" pitchFamily="2" charset="2"/>
        <a:buChar char="§"/>
        <a:defRPr sz="2800" kern="1200">
          <a:solidFill>
            <a:srgbClr val="67676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Wingdings" pitchFamily="2" charset="2"/>
        <a:buChar char="§"/>
        <a:defRPr sz="2400" kern="1200">
          <a:solidFill>
            <a:srgbClr val="67676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Wingdings" pitchFamily="2" charset="2"/>
        <a:buChar char="§"/>
        <a:defRPr sz="2000" kern="1200">
          <a:solidFill>
            <a:srgbClr val="67676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13950C5-8958-ED41-8A96-B5115FB2867F}"/>
              </a:ext>
            </a:extLst>
          </p:cNvPr>
          <p:cNvPicPr>
            <a:picLocks noChangeAspect="1"/>
          </p:cNvPicPr>
          <p:nvPr/>
        </p:nvPicPr>
        <p:blipFill>
          <a:blip r:embed="rId4"/>
          <a:stretch>
            <a:fillRect/>
          </a:stretch>
        </p:blipFill>
        <p:spPr>
          <a:xfrm>
            <a:off x="4657557" y="-290748"/>
            <a:ext cx="7534443" cy="6858000"/>
          </a:xfrm>
          <a:prstGeom prst="rect">
            <a:avLst/>
          </a:prstGeom>
        </p:spPr>
      </p:pic>
      <p:sp>
        <p:nvSpPr>
          <p:cNvPr id="3" name="TextBox 2">
            <a:extLst>
              <a:ext uri="{FF2B5EF4-FFF2-40B4-BE49-F238E27FC236}">
                <a16:creationId xmlns:a16="http://schemas.microsoft.com/office/drawing/2014/main" id="{78DB0FE0-A4AF-D848-8925-91A37993D74D}"/>
              </a:ext>
            </a:extLst>
          </p:cNvPr>
          <p:cNvSpPr txBox="1"/>
          <p:nvPr/>
        </p:nvSpPr>
        <p:spPr>
          <a:xfrm>
            <a:off x="716869" y="1569866"/>
            <a:ext cx="8316591" cy="2062103"/>
          </a:xfrm>
          <a:prstGeom prst="rect">
            <a:avLst/>
          </a:prstGeom>
          <a:noFill/>
        </p:spPr>
        <p:txBody>
          <a:bodyPr wrap="square" rtlCol="0" anchor="t">
            <a:spAutoFit/>
          </a:bodyPr>
          <a:lstStyle/>
          <a:p>
            <a:r>
              <a:rPr lang="en-US" sz="4800" b="1" spc="-150" dirty="0">
                <a:solidFill>
                  <a:srgbClr val="2E2D62"/>
                </a:solidFill>
                <a:latin typeface="Arial" panose="020B0604020202020204" pitchFamily="34" charset="0"/>
                <a:cs typeface="Arial" panose="020B0604020202020204" pitchFamily="34" charset="0"/>
              </a:rPr>
              <a:t>Climate Change: Impacts on Animal Health and Welfare </a:t>
            </a:r>
          </a:p>
          <a:p>
            <a:r>
              <a:rPr lang="en-US" sz="3200" b="1" spc="-150" dirty="0">
                <a:solidFill>
                  <a:srgbClr val="2E2D62"/>
                </a:solidFill>
                <a:latin typeface="Arial" panose="020B0604020202020204" pitchFamily="34" charset="0"/>
                <a:cs typeface="Arial" panose="020B0604020202020204" pitchFamily="34" charset="0"/>
              </a:rPr>
              <a:t>A joint CWG AHW and </a:t>
            </a:r>
            <a:r>
              <a:rPr lang="en-US" sz="3200" b="1" spc="-150" dirty="0" err="1">
                <a:solidFill>
                  <a:srgbClr val="2E2D62"/>
                </a:solidFill>
                <a:latin typeface="Arial" panose="020B0604020202020204" pitchFamily="34" charset="0"/>
                <a:cs typeface="Arial" panose="020B0604020202020204" pitchFamily="34" charset="0"/>
              </a:rPr>
              <a:t>FishSCAR</a:t>
            </a:r>
            <a:r>
              <a:rPr lang="en-US" sz="3200" b="1" spc="-150">
                <a:solidFill>
                  <a:srgbClr val="2E2D62"/>
                </a:solidFill>
                <a:latin typeface="Arial" panose="020B0604020202020204" pitchFamily="34" charset="0"/>
                <a:cs typeface="Arial" panose="020B0604020202020204" pitchFamily="34" charset="0"/>
              </a:rPr>
              <a:t> Activity</a:t>
            </a:r>
            <a:endParaRPr lang="en-US" sz="3200" b="1" spc="-150" dirty="0">
              <a:solidFill>
                <a:srgbClr val="2E2D62"/>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A5516693-ECD5-9B45-BC48-36A273C4D9A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15938" y="412405"/>
            <a:ext cx="4045406" cy="971550"/>
          </a:xfrm>
          <a:prstGeom prst="rect">
            <a:avLst/>
          </a:prstGeom>
        </p:spPr>
      </p:pic>
      <p:pic>
        <p:nvPicPr>
          <p:cNvPr id="7" name="Picture 6" descr="A different colored planet in different colors&#10;&#10;Description automatically generated with medium confidence">
            <a:extLst>
              <a:ext uri="{FF2B5EF4-FFF2-40B4-BE49-F238E27FC236}">
                <a16:creationId xmlns:a16="http://schemas.microsoft.com/office/drawing/2014/main" id="{7529F867-C8C8-8B2A-42A7-50BF98D8CFDD}"/>
              </a:ext>
            </a:extLst>
          </p:cNvPr>
          <p:cNvPicPr>
            <a:picLocks noChangeAspect="1"/>
          </p:cNvPicPr>
          <p:nvPr/>
        </p:nvPicPr>
        <p:blipFill>
          <a:blip r:embed="rId6"/>
          <a:stretch>
            <a:fillRect/>
          </a:stretch>
        </p:blipFill>
        <p:spPr>
          <a:xfrm>
            <a:off x="4062083" y="4062981"/>
            <a:ext cx="4971377" cy="2795019"/>
          </a:xfrm>
          <a:prstGeom prst="rect">
            <a:avLst/>
          </a:prstGeom>
        </p:spPr>
      </p:pic>
    </p:spTree>
    <p:extLst>
      <p:ext uri="{BB962C8B-B14F-4D97-AF65-F5344CB8AC3E}">
        <p14:creationId xmlns:p14="http://schemas.microsoft.com/office/powerpoint/2010/main" val="3224382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D4B04-AC20-9BED-EE51-26ED2CC16D2B}"/>
              </a:ext>
            </a:extLst>
          </p:cNvPr>
          <p:cNvSpPr>
            <a:spLocks noGrp="1"/>
          </p:cNvSpPr>
          <p:nvPr>
            <p:ph type="title"/>
          </p:nvPr>
        </p:nvSpPr>
        <p:spPr/>
        <p:txBody>
          <a:bodyPr/>
          <a:lstStyle/>
          <a:p>
            <a:r>
              <a:rPr lang="en-GB" dirty="0">
                <a:latin typeface="Arial"/>
                <a:cs typeface="Arial"/>
              </a:rPr>
              <a:t>Working with </a:t>
            </a:r>
            <a:r>
              <a:rPr lang="en-GB" dirty="0" err="1">
                <a:latin typeface="Arial"/>
                <a:cs typeface="Arial"/>
              </a:rPr>
              <a:t>RefreSCAR</a:t>
            </a:r>
            <a:endParaRPr lang="en-GB" dirty="0">
              <a:latin typeface="Arial"/>
              <a:cs typeface="Arial"/>
            </a:endParaRPr>
          </a:p>
        </p:txBody>
      </p:sp>
      <p:sp>
        <p:nvSpPr>
          <p:cNvPr id="3" name="Content Placeholder 2">
            <a:extLst>
              <a:ext uri="{FF2B5EF4-FFF2-40B4-BE49-F238E27FC236}">
                <a16:creationId xmlns:a16="http://schemas.microsoft.com/office/drawing/2014/main" id="{B9BA18B2-9C2A-025F-3BC7-26C9F457577B}"/>
              </a:ext>
            </a:extLst>
          </p:cNvPr>
          <p:cNvSpPr>
            <a:spLocks noGrp="1"/>
          </p:cNvSpPr>
          <p:nvPr>
            <p:ph idx="1"/>
          </p:nvPr>
        </p:nvSpPr>
        <p:spPr>
          <a:xfrm>
            <a:off x="730624" y="1330773"/>
            <a:ext cx="10515600" cy="4351338"/>
          </a:xfrm>
        </p:spPr>
        <p:txBody>
          <a:bodyPr vert="horz" lIns="91440" tIns="45720" rIns="91440" bIns="45720" rtlCol="0" anchor="t">
            <a:normAutofit fontScale="85000" lnSpcReduction="20000"/>
          </a:bodyPr>
          <a:lstStyle/>
          <a:p>
            <a:pPr>
              <a:lnSpc>
                <a:spcPct val="120000"/>
              </a:lnSpc>
              <a:spcBef>
                <a:spcPts val="0"/>
              </a:spcBef>
            </a:pPr>
            <a:r>
              <a:rPr lang="en-GB" sz="1900" dirty="0">
                <a:ea typeface="Calibri" panose="020F0502020204030204" pitchFamily="34" charset="0"/>
                <a:cs typeface="Times New Roman" panose="02020603050405020304" pitchFamily="18" charset="0"/>
              </a:rPr>
              <a:t>Aim</a:t>
            </a:r>
          </a:p>
          <a:p>
            <a:pPr lvl="1">
              <a:lnSpc>
                <a:spcPct val="120000"/>
              </a:lnSpc>
              <a:spcBef>
                <a:spcPts val="0"/>
              </a:spcBef>
            </a:pPr>
            <a:r>
              <a:rPr lang="en-GB" sz="1900" dirty="0">
                <a:ea typeface="Calibri" panose="020F0502020204030204" pitchFamily="34" charset="0"/>
                <a:cs typeface="Times New Roman" panose="02020603050405020304" pitchFamily="18" charset="0"/>
              </a:rPr>
              <a:t>To </a:t>
            </a:r>
            <a:r>
              <a:rPr lang="en-GB" sz="1900" dirty="0">
                <a:effectLst/>
                <a:latin typeface="Arial" panose="020B0604020202020204" pitchFamily="34" charset="0"/>
                <a:ea typeface="Calibri" panose="020F0502020204030204" pitchFamily="34" charset="0"/>
                <a:cs typeface="Times New Roman" panose="02020603050405020304" pitchFamily="18" charset="0"/>
              </a:rPr>
              <a:t>bring the European Animal (including aquaculture) Health and Welfare research and policy communities together through a series of workshops to discuss research and policy needs and opportunities to address impacts of climate change on animal health and welfare in an integrated approach</a:t>
            </a:r>
            <a:endParaRPr lang="en-GB" sz="1900" dirty="0">
              <a:latin typeface="Arial"/>
              <a:ea typeface="Calibri" panose="020F0502020204030204" pitchFamily="34" charset="0"/>
              <a:cs typeface="Arial"/>
            </a:endParaRPr>
          </a:p>
          <a:p>
            <a:pPr marL="342900" lvl="1" indent="-342900">
              <a:lnSpc>
                <a:spcPct val="120000"/>
              </a:lnSpc>
              <a:spcBef>
                <a:spcPts val="0"/>
              </a:spcBef>
            </a:pPr>
            <a:endParaRPr lang="en-GB" sz="1900" dirty="0">
              <a:latin typeface="Arial"/>
              <a:ea typeface="Calibri" panose="020F0502020204030204" pitchFamily="34" charset="0"/>
              <a:cs typeface="Arial"/>
            </a:endParaRPr>
          </a:p>
          <a:p>
            <a:pPr marL="342900" lvl="1" indent="-342900">
              <a:lnSpc>
                <a:spcPct val="120000"/>
              </a:lnSpc>
              <a:spcBef>
                <a:spcPts val="0"/>
              </a:spcBef>
            </a:pPr>
            <a:r>
              <a:rPr lang="en-GB" sz="1900" dirty="0">
                <a:latin typeface="Arial"/>
                <a:ea typeface="Calibri" panose="020F0502020204030204" pitchFamily="34" charset="0"/>
                <a:cs typeface="Arial"/>
              </a:rPr>
              <a:t>Objectives</a:t>
            </a:r>
          </a:p>
          <a:p>
            <a:pPr marL="800100" lvl="2" indent="-342900">
              <a:lnSpc>
                <a:spcPct val="120000"/>
              </a:lnSpc>
              <a:spcBef>
                <a:spcPts val="0"/>
              </a:spcBef>
            </a:pPr>
            <a:r>
              <a:rPr lang="en-GB" sz="1900" dirty="0">
                <a:effectLst/>
                <a:latin typeface="Arial" panose="020B0604020202020204" pitchFamily="34" charset="0"/>
                <a:ea typeface="Calibri" panose="020F0502020204030204" pitchFamily="34" charset="0"/>
                <a:cs typeface="Times New Roman" panose="02020603050405020304" pitchFamily="18" charset="0"/>
              </a:rPr>
              <a:t>To identify the research and innovation gaps and needs to understand, adapt and mitigate the  effects of climate change on Animal Health and Welfare.  Also, to understand and appreciate regional needs and possible synergies across Europe</a:t>
            </a:r>
            <a:r>
              <a:rPr lang="en-GB" sz="1900" dirty="0">
                <a:effectLst/>
              </a:rPr>
              <a:t> </a:t>
            </a:r>
            <a:r>
              <a:rPr lang="en-GB" sz="1900" kern="100" dirty="0">
                <a:effectLst/>
                <a:latin typeface="Arial" panose="020B0604020202020204" pitchFamily="34" charset="0"/>
                <a:ea typeface="Calibri" panose="020F0502020204030204" pitchFamily="34" charset="0"/>
                <a:cs typeface="Times New Roman" panose="02020603050405020304" pitchFamily="18" charset="0"/>
              </a:rPr>
              <a:t> </a:t>
            </a:r>
          </a:p>
          <a:p>
            <a:pPr>
              <a:lnSpc>
                <a:spcPct val="120000"/>
              </a:lnSpc>
              <a:spcBef>
                <a:spcPts val="0"/>
              </a:spcBef>
            </a:pPr>
            <a:endParaRPr lang="en-GB" sz="1900" kern="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1900" kern="100" dirty="0">
                <a:effectLst/>
                <a:latin typeface="Arial" panose="020B0604020202020204" pitchFamily="34" charset="0"/>
                <a:ea typeface="Calibri" panose="020F0502020204030204" pitchFamily="34" charset="0"/>
                <a:cs typeface="Times New Roman" panose="02020603050405020304" pitchFamily="18" charset="0"/>
              </a:rPr>
              <a:t>Outcomes  </a:t>
            </a:r>
          </a:p>
          <a:p>
            <a:pPr lvl="1">
              <a:lnSpc>
                <a:spcPct val="120000"/>
              </a:lnSpc>
              <a:spcBef>
                <a:spcPts val="0"/>
              </a:spcBef>
            </a:pPr>
            <a:r>
              <a:rPr lang="en-GB" sz="1900" kern="100" dirty="0">
                <a:effectLst/>
                <a:latin typeface="Arial" panose="020B0604020202020204" pitchFamily="34" charset="0"/>
                <a:ea typeface="Calibri" panose="020F0502020204030204" pitchFamily="34" charset="0"/>
                <a:cs typeface="Times New Roman" panose="02020603050405020304" pitchFamily="18" charset="0"/>
              </a:rPr>
              <a:t>White Paper or Report detailing the climate related research and innovation needs in the animal health and welfare communities in Europe to be written by the </a:t>
            </a:r>
            <a:r>
              <a:rPr lang="en-GB" sz="1900" kern="100" dirty="0" err="1">
                <a:effectLst/>
                <a:latin typeface="Arial" panose="020B0604020202020204" pitchFamily="34" charset="0"/>
                <a:ea typeface="Calibri" panose="020F0502020204030204" pitchFamily="34" charset="0"/>
                <a:cs typeface="Times New Roman" panose="02020603050405020304" pitchFamily="18" charset="0"/>
              </a:rPr>
              <a:t>RefreSCAR</a:t>
            </a:r>
            <a:r>
              <a:rPr lang="en-GB" sz="1900" kern="100" dirty="0">
                <a:effectLst/>
                <a:latin typeface="Arial" panose="020B0604020202020204" pitchFamily="34" charset="0"/>
                <a:ea typeface="Calibri" panose="020F0502020204030204" pitchFamily="34" charset="0"/>
                <a:cs typeface="Times New Roman" panose="02020603050405020304" pitchFamily="18" charset="0"/>
              </a:rPr>
              <a:t> team </a:t>
            </a:r>
          </a:p>
          <a:p>
            <a:pPr lvl="1">
              <a:lnSpc>
                <a:spcPct val="120000"/>
              </a:lnSpc>
              <a:spcBef>
                <a:spcPts val="0"/>
              </a:spcBef>
            </a:pPr>
            <a:r>
              <a:rPr lang="en-GB" sz="1900" kern="100" dirty="0">
                <a:effectLst/>
                <a:latin typeface="Arial" panose="020B0604020202020204" pitchFamily="34" charset="0"/>
                <a:ea typeface="Calibri" panose="020F0502020204030204" pitchFamily="34" charset="0"/>
                <a:cs typeface="Times New Roman" panose="02020603050405020304" pitchFamily="18" charset="0"/>
              </a:rPr>
              <a:t>Relevant information to feed into a future funding call for the Animal Health and Welfare Partnership or relevant evidence to feed into updating the Strategic Research and Innovation (SRIA) of the EU Partnership AH&amp;W .</a:t>
            </a:r>
          </a:p>
          <a:p>
            <a:pPr lvl="1">
              <a:lnSpc>
                <a:spcPct val="120000"/>
              </a:lnSpc>
              <a:spcBef>
                <a:spcPts val="0"/>
              </a:spcBef>
            </a:pPr>
            <a:r>
              <a:rPr lang="en-GB" sz="1900" kern="100" dirty="0">
                <a:effectLst/>
                <a:latin typeface="Arial" panose="020B0604020202020204" pitchFamily="34" charset="0"/>
                <a:ea typeface="Calibri" panose="020F0502020204030204" pitchFamily="34" charset="0"/>
                <a:cs typeface="Times New Roman" panose="02020603050405020304" pitchFamily="18" charset="0"/>
              </a:rPr>
              <a:t>Uptake of R&amp;I gaps by country Funding Organisations that are member of the CWG AH&amp;W.</a:t>
            </a:r>
          </a:p>
          <a:p>
            <a:pPr marL="742950" lvl="2" indent="-285750"/>
            <a:endParaRPr lang="en-GB"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742950" lvl="2" indent="-285750"/>
            <a:endParaRPr lang="en-GB" sz="10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4179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155C4-5AF9-B5D7-8781-850DAA4F837E}"/>
              </a:ext>
            </a:extLst>
          </p:cNvPr>
          <p:cNvSpPr>
            <a:spLocks noGrp="1"/>
          </p:cNvSpPr>
          <p:nvPr>
            <p:ph type="title"/>
          </p:nvPr>
        </p:nvSpPr>
        <p:spPr>
          <a:xfrm>
            <a:off x="838200" y="189760"/>
            <a:ext cx="10515600" cy="1325563"/>
          </a:xfrm>
        </p:spPr>
        <p:txBody>
          <a:bodyPr/>
          <a:lstStyle/>
          <a:p>
            <a:r>
              <a:rPr lang="en-GB" dirty="0"/>
              <a:t>Process</a:t>
            </a:r>
          </a:p>
        </p:txBody>
      </p:sp>
      <p:graphicFrame>
        <p:nvGraphicFramePr>
          <p:cNvPr id="4" name="Content Placeholder 3">
            <a:extLst>
              <a:ext uri="{FF2B5EF4-FFF2-40B4-BE49-F238E27FC236}">
                <a16:creationId xmlns:a16="http://schemas.microsoft.com/office/drawing/2014/main" id="{3E9E0ECC-63AB-54D2-428E-34921099B699}"/>
              </a:ext>
            </a:extLst>
          </p:cNvPr>
          <p:cNvGraphicFramePr>
            <a:graphicFrameLocks noGrp="1"/>
          </p:cNvGraphicFramePr>
          <p:nvPr>
            <p:ph idx="1"/>
            <p:extLst>
              <p:ext uri="{D42A27DB-BD31-4B8C-83A1-F6EECF244321}">
                <p14:modId xmlns:p14="http://schemas.microsoft.com/office/powerpoint/2010/main" val="3271428279"/>
              </p:ext>
            </p:extLst>
          </p:nvPr>
        </p:nvGraphicFramePr>
        <p:xfrm>
          <a:off x="838200" y="1515323"/>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4043549"/>
      </p:ext>
    </p:extLst>
  </p:cSld>
  <p:clrMapOvr>
    <a:masterClrMapping/>
  </p:clrMapOvr>
</p:sld>
</file>

<file path=ppt/theme/theme1.xml><?xml version="1.0" encoding="utf-8"?>
<a:theme xmlns:a="http://schemas.openxmlformats.org/drawingml/2006/main" name="Font and logo master">
  <a:themeElements>
    <a:clrScheme name="BBSRC theme">
      <a:dk1>
        <a:srgbClr val="2E2C61"/>
      </a:dk1>
      <a:lt1>
        <a:srgbClr val="FFFFFF"/>
      </a:lt1>
      <a:dk2>
        <a:srgbClr val="2E2C61"/>
      </a:dk2>
      <a:lt2>
        <a:srgbClr val="FFFFFF"/>
      </a:lt2>
      <a:accent1>
        <a:srgbClr val="E355EC"/>
      </a:accent1>
      <a:accent2>
        <a:srgbClr val="923C9D"/>
      </a:accent2>
      <a:accent3>
        <a:srgbClr val="FBBB10"/>
      </a:accent3>
      <a:accent4>
        <a:srgbClr val="616161"/>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ont master without logo">
  <a:themeElements>
    <a:clrScheme name="BBSRC theme">
      <a:dk1>
        <a:srgbClr val="2E2C61"/>
      </a:dk1>
      <a:lt1>
        <a:srgbClr val="FFFFFF"/>
      </a:lt1>
      <a:dk2>
        <a:srgbClr val="2E2C61"/>
      </a:dk2>
      <a:lt2>
        <a:srgbClr val="FFFFFF"/>
      </a:lt2>
      <a:accent1>
        <a:srgbClr val="E355EC"/>
      </a:accent1>
      <a:accent2>
        <a:srgbClr val="923C9D"/>
      </a:accent2>
      <a:accent3>
        <a:srgbClr val="FBBB10"/>
      </a:accent3>
      <a:accent4>
        <a:srgbClr val="616161"/>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D26EEB1482DA40BADBA1A2AC392E18" ma:contentTypeVersion="19" ma:contentTypeDescription="Create a new document." ma:contentTypeScope="" ma:versionID="77742f9019329e6aa15b65090b14781b">
  <xsd:schema xmlns:xsd="http://www.w3.org/2001/XMLSchema" xmlns:xs="http://www.w3.org/2001/XMLSchema" xmlns:p="http://schemas.microsoft.com/office/2006/metadata/properties" xmlns:ns2="d0cda48a-edf7-493e-a266-c721892474a5" xmlns:ns3="061edbed-fda4-42b2-a603-e03b5065f709" xmlns:ns4="2e24dfb7-a69e-40eb-b94f-44b9ca9c25ed" targetNamespace="http://schemas.microsoft.com/office/2006/metadata/properties" ma:root="true" ma:fieldsID="c52320404f24a7fd6338ef28364a7a02" ns2:_="" ns3:_="" ns4:_="">
    <xsd:import namespace="d0cda48a-edf7-493e-a266-c721892474a5"/>
    <xsd:import namespace="061edbed-fda4-42b2-a603-e03b5065f709"/>
    <xsd:import namespace="2e24dfb7-a69e-40eb-b94f-44b9ca9c25e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2:SharedWithUsers" minOccurs="0"/>
                <xsd:element ref="ns2:SharedWithDetails" minOccurs="0"/>
                <xsd:element ref="ns3:lcf76f155ced4ddcb4097134ff3c332f" minOccurs="0"/>
                <xsd:element ref="ns4:TaxCatchAll" minOccurs="0"/>
                <xsd:element ref="ns3:MediaServiceOCR" minOccurs="0"/>
                <xsd:element ref="ns3:MediaServiceGenerationTime" minOccurs="0"/>
                <xsd:element ref="ns3:MediaServiceEventHashCode" minOccurs="0"/>
                <xsd:element ref="ns3:MediaServiceObjectDetectorVersion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cda48a-edf7-493e-a266-c721892474a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1edbed-fda4-42b2-a603-e03b5065f70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f5dd817-92c5-4985-aefa-795407915ae2"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Location" ma:index="27" nillable="true" ma:displayName="Location" ma:indexed="true" ma:internalName="MediaServiceLocation"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24dfb7-a69e-40eb-b94f-44b9ca9c25ed"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f6475032-8e88-4d6c-abe6-29dc9a99c64c}" ma:internalName="TaxCatchAll" ma:showField="CatchAllData" ma:web="d0cda48a-edf7-493e-a266-c721892474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061edbed-fda4-42b2-a603-e03b5065f709">
      <Terms xmlns="http://schemas.microsoft.com/office/infopath/2007/PartnerControls"/>
    </lcf76f155ced4ddcb4097134ff3c332f>
    <TaxCatchAll xmlns="2e24dfb7-a69e-40eb-b94f-44b9ca9c25ed" xsi:nil="true"/>
    <_dlc_DocId xmlns="d0cda48a-edf7-493e-a266-c721892474a5">H25ACQPXDXAM-210766016-4271</_dlc_DocId>
    <_dlc_DocIdUrl xmlns="d0cda48a-edf7-493e-a266-c721892474a5">
      <Url>https://ukri.sharepoint.com/sites/og_BIUHTeamBBSRC/_layouts/15/DocIdRedir.aspx?ID=H25ACQPXDXAM-210766016-4271</Url>
      <Description>H25ACQPXDXAM-210766016-4271</Description>
    </_dlc_DocIdUrl>
  </documentManagement>
</p:properties>
</file>

<file path=customXml/itemProps1.xml><?xml version="1.0" encoding="utf-8"?>
<ds:datastoreItem xmlns:ds="http://schemas.openxmlformats.org/officeDocument/2006/customXml" ds:itemID="{3B12FA16-91DC-4769-9904-369702DE5780}">
  <ds:schemaRefs>
    <ds:schemaRef ds:uri="061edbed-fda4-42b2-a603-e03b5065f709"/>
    <ds:schemaRef ds:uri="2e24dfb7-a69e-40eb-b94f-44b9ca9c25ed"/>
    <ds:schemaRef ds:uri="d0cda48a-edf7-493e-a266-c721892474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6FA0BD8-1601-44DD-9532-F9B4E8620085}">
  <ds:schemaRefs>
    <ds:schemaRef ds:uri="http://schemas.microsoft.com/sharepoint/v3/contenttype/forms"/>
  </ds:schemaRefs>
</ds:datastoreItem>
</file>

<file path=customXml/itemProps3.xml><?xml version="1.0" encoding="utf-8"?>
<ds:datastoreItem xmlns:ds="http://schemas.openxmlformats.org/officeDocument/2006/customXml" ds:itemID="{6384312D-4ECA-4126-801A-8DFC988B0F21}">
  <ds:schemaRefs>
    <ds:schemaRef ds:uri="http://schemas.microsoft.com/sharepoint/events"/>
  </ds:schemaRefs>
</ds:datastoreItem>
</file>

<file path=customXml/itemProps4.xml><?xml version="1.0" encoding="utf-8"?>
<ds:datastoreItem xmlns:ds="http://schemas.openxmlformats.org/officeDocument/2006/customXml" ds:itemID="{658E2DB1-C7CB-4B57-B1FD-880057B1EF1E}">
  <ds:schemaRefs>
    <ds:schemaRef ds:uri="http://www.w3.org/XML/1998/namespace"/>
    <ds:schemaRef ds:uri="http://purl.org/dc/elements/1.1/"/>
    <ds:schemaRef ds:uri="http://schemas.microsoft.com/office/2006/metadata/properties"/>
    <ds:schemaRef ds:uri="http://purl.org/dc/dcmitype/"/>
    <ds:schemaRef ds:uri="http://purl.org/dc/terms/"/>
    <ds:schemaRef ds:uri="http://schemas.microsoft.com/office/2006/documentManagement/types"/>
    <ds:schemaRef ds:uri="http://schemas.microsoft.com/office/infopath/2007/PartnerControls"/>
    <ds:schemaRef ds:uri="2e24dfb7-a69e-40eb-b94f-44b9ca9c25ed"/>
    <ds:schemaRef ds:uri="http://schemas.openxmlformats.org/package/2006/metadata/core-properties"/>
    <ds:schemaRef ds:uri="061edbed-fda4-42b2-a603-e03b5065f709"/>
    <ds:schemaRef ds:uri="d0cda48a-edf7-493e-a266-c721892474a5"/>
  </ds:schemaRefs>
</ds:datastoreItem>
</file>

<file path=docProps/app.xml><?xml version="1.0" encoding="utf-8"?>
<Properties xmlns="http://schemas.openxmlformats.org/officeDocument/2006/extended-properties" xmlns:vt="http://schemas.openxmlformats.org/officeDocument/2006/docPropsVTypes">
  <Template>Office Theme</Template>
  <TotalTime>361</TotalTime>
  <Words>362</Words>
  <Application>Microsoft Office PowerPoint</Application>
  <PresentationFormat>Widescreen</PresentationFormat>
  <Paragraphs>25</Paragraphs>
  <Slides>3</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Calibri</vt:lpstr>
      <vt:lpstr>Wingdings</vt:lpstr>
      <vt:lpstr>Font and logo master</vt:lpstr>
      <vt:lpstr>Font master without logo</vt:lpstr>
      <vt:lpstr>PowerPoint Presentation</vt:lpstr>
      <vt:lpstr>Working with RefreSCAR</vt:lpstr>
      <vt:lpstr>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Philip Millard</dc:creator>
  <cp:lastModifiedBy>Sadhana Sharma - BBSRC UKRI</cp:lastModifiedBy>
  <cp:revision>110</cp:revision>
  <cp:lastPrinted>2019-12-11T16:54:20Z</cp:lastPrinted>
  <dcterms:created xsi:type="dcterms:W3CDTF">2019-09-17T08:04:08Z</dcterms:created>
  <dcterms:modified xsi:type="dcterms:W3CDTF">2025-05-14T19:26:24Z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0x010100DDD26EEB1482DA40BADBA1A2AC392E18</vt:lpwstr>
  </property>
  <property fmtid="{D5CDD505-2E9C-101B-9397-08002B2CF9AE}" pid="3" name="_dlc_DocIdItemGuid">
    <vt:lpwstr>a6143682-f336-47b2-b163-83cbc40f8e39</vt:lpwstr>
  </property>
  <property fmtid="{D5CDD505-2E9C-101B-9397-08002B2CF9AE}" pid="4" name="MediaServiceImageTags">
    <vt:lpwstr/>
  </property>
</Properties>
</file>