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60" r:id="rId5"/>
    <p:sldId id="2147472872" r:id="rId6"/>
    <p:sldId id="2147472894" r:id="rId7"/>
    <p:sldId id="2147472897" r:id="rId8"/>
    <p:sldId id="2147472934" r:id="rId9"/>
    <p:sldId id="2147472910" r:id="rId10"/>
    <p:sldId id="2147472879" r:id="rId11"/>
    <p:sldId id="2147472937" r:id="rId12"/>
    <p:sldId id="2147472938" r:id="rId13"/>
    <p:sldId id="2147472932" r:id="rId14"/>
    <p:sldId id="316" r:id="rId15"/>
    <p:sldId id="2147472906" r:id="rId16"/>
    <p:sldId id="2147472927" r:id="rId17"/>
    <p:sldId id="2147472928" r:id="rId18"/>
    <p:sldId id="2147472933" r:id="rId19"/>
    <p:sldId id="2147472914" r:id="rId20"/>
    <p:sldId id="2147472940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76BF12-2D11-4E49-83DF-74BE907117EF}">
          <p14:sldIdLst>
            <p14:sldId id="260"/>
            <p14:sldId id="2147472872"/>
            <p14:sldId id="2147472894"/>
            <p14:sldId id="2147472897"/>
            <p14:sldId id="2147472934"/>
            <p14:sldId id="2147472910"/>
            <p14:sldId id="2147472879"/>
            <p14:sldId id="2147472937"/>
            <p14:sldId id="2147472938"/>
            <p14:sldId id="2147472932"/>
            <p14:sldId id="316"/>
            <p14:sldId id="2147472906"/>
            <p14:sldId id="2147472927"/>
            <p14:sldId id="2147472928"/>
            <p14:sldId id="2147472933"/>
            <p14:sldId id="2147472914"/>
            <p14:sldId id="2147472940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2" userDrawn="1">
          <p15:clr>
            <a:srgbClr val="A4A3A4"/>
          </p15:clr>
        </p15:guide>
        <p15:guide id="2" pos="740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2B1A38-B2B4-5F3F-F712-CDBAC7782729}" name="Latifa Elhachimi" initials="LE" userId="S::latifa_kreavet.com#ext#@oieoffice365.onmicrosoft.com::9e8e3c7f-d057-40ad-a33a-d5390825bf06" providerId="AD"/>
  <p188:author id="{4ADED64C-1FE0-932E-2F3E-D9C0EBC390E2}" name="Valeria Mariano" initials="VM" userId="S::v.mariano@woah.org::e42300c8-fde7-4904-a5f9-36dcfbcb2efd" providerId="AD"/>
  <p188:author id="{B981D883-A3E1-560A-AA9C-B0EA8F75DB08}" name="Gordon, Katie" initials="GK" userId="S::katie.gordon_defra.gov.uk#ext#@oieoffice365.onmicrosoft.com::2463dc79-0ee6-4cc1-a3a8-8c17f122f01d" providerId="AD"/>
  <p188:author id="{5B70949A-9DE4-8C1A-8588-2F0DD9C826CD}" name="Georgina Grell" initials="GG" userId="S::g.grell_cabi.org#ext#@oieoffice365.onmicrosoft.com::1037111b-6a48-49d1-b85f-c6269db36bc6" providerId="AD"/>
  <p188:author id="{5430BAAE-7B2B-F9A9-B674-0E3B1363A0A9}" name="Newman, Madeline" initials="MN" userId="S::Madeline.Newman@defra.gov.uk::7098d7ff-a9cc-4eda-aacb-d23ac5379831" providerId="AD"/>
  <p188:author id="{EC9AEABC-AFC6-8312-DFB3-07FA545E4431}" name="Gordon, Katie" initials="KG" userId="S::Katie.Gordon@defra.gov.uk::66346431-9748-4aa0-9dc8-15e111a6c729" providerId="AD"/>
  <p188:author id="{D93F16D6-348F-5697-2B50-1809860C7C25}" name="Raj, Eleanor" initials="ER" userId="S::Eleanor.Raj@defra.gov.uk::4562fdfb-6dec-4baa-a9a1-854104eecb2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45C"/>
    <a:srgbClr val="C0D6DC"/>
    <a:srgbClr val="16215B"/>
    <a:srgbClr val="0033CC"/>
    <a:srgbClr val="A61C61"/>
    <a:srgbClr val="E0ECEE"/>
    <a:srgbClr val="E1ECEF"/>
    <a:srgbClr val="FFFFFF"/>
    <a:srgbClr val="E0E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973DAC-28EE-4B70-B803-EB75E102704B}" v="261" dt="2025-05-14T14:52:54.4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622" autoAdjust="0"/>
  </p:normalViewPr>
  <p:slideViewPr>
    <p:cSldViewPr snapToGrid="0">
      <p:cViewPr varScale="1">
        <p:scale>
          <a:sx n="107" d="100"/>
          <a:sy n="107" d="100"/>
        </p:scale>
        <p:origin x="636" y="126"/>
      </p:cViewPr>
      <p:guideLst>
        <p:guide orient="horz" pos="142"/>
        <p:guide pos="74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eline Newman" userId="7098d7ff-a9cc-4eda-aacb-d23ac5379831" providerId="ADAL" clId="{19973DAC-28EE-4B70-B803-EB75E102704B}"/>
    <pc:docChg chg="undo custSel addSld delSld modSld sldOrd modSection">
      <pc:chgData name="Madeline Newman" userId="7098d7ff-a9cc-4eda-aacb-d23ac5379831" providerId="ADAL" clId="{19973DAC-28EE-4B70-B803-EB75E102704B}" dt="2025-05-14T14:52:54.402" v="3523"/>
      <pc:docMkLst>
        <pc:docMk/>
      </pc:docMkLst>
      <pc:sldChg chg="addSp delSp modSp mod">
        <pc:chgData name="Madeline Newman" userId="7098d7ff-a9cc-4eda-aacb-d23ac5379831" providerId="ADAL" clId="{19973DAC-28EE-4B70-B803-EB75E102704B}" dt="2025-05-14T14:36:03.358" v="3340" actId="732"/>
        <pc:sldMkLst>
          <pc:docMk/>
          <pc:sldMk cId="2758097606" sldId="260"/>
        </pc:sldMkLst>
        <pc:spChg chg="mod">
          <ac:chgData name="Madeline Newman" userId="7098d7ff-a9cc-4eda-aacb-d23ac5379831" providerId="ADAL" clId="{19973DAC-28EE-4B70-B803-EB75E102704B}" dt="2025-05-09T10:52:09.331" v="267" actId="1076"/>
          <ac:spMkLst>
            <pc:docMk/>
            <pc:sldMk cId="2758097606" sldId="260"/>
            <ac:spMk id="2" creationId="{C1691D55-BF01-E040-4DCD-52DE952CCABB}"/>
          </ac:spMkLst>
        </pc:spChg>
        <pc:spChg chg="mod">
          <ac:chgData name="Madeline Newman" userId="7098d7ff-a9cc-4eda-aacb-d23ac5379831" providerId="ADAL" clId="{19973DAC-28EE-4B70-B803-EB75E102704B}" dt="2025-05-12T13:10:33.719" v="3089" actId="1076"/>
          <ac:spMkLst>
            <pc:docMk/>
            <pc:sldMk cId="2758097606" sldId="260"/>
            <ac:spMk id="3" creationId="{45F0B6DC-F88F-0E0F-6404-728FE674A510}"/>
          </ac:spMkLst>
        </pc:spChg>
        <pc:picChg chg="add mod ord modCrop">
          <ac:chgData name="Madeline Newman" userId="7098d7ff-a9cc-4eda-aacb-d23ac5379831" providerId="ADAL" clId="{19973DAC-28EE-4B70-B803-EB75E102704B}" dt="2025-05-14T14:36:03.358" v="3340" actId="732"/>
          <ac:picMkLst>
            <pc:docMk/>
            <pc:sldMk cId="2758097606" sldId="260"/>
            <ac:picMk id="4" creationId="{1AC46394-10CB-11AC-35CB-97E938E3ED13}"/>
          </ac:picMkLst>
        </pc:picChg>
        <pc:picChg chg="del ord">
          <ac:chgData name="Madeline Newman" userId="7098d7ff-a9cc-4eda-aacb-d23ac5379831" providerId="ADAL" clId="{19973DAC-28EE-4B70-B803-EB75E102704B}" dt="2025-05-14T14:35:37.989" v="3295" actId="478"/>
          <ac:picMkLst>
            <pc:docMk/>
            <pc:sldMk cId="2758097606" sldId="260"/>
            <ac:picMk id="5" creationId="{939E0410-DE6E-458E-750D-F8177501B6AA}"/>
          </ac:picMkLst>
        </pc:picChg>
        <pc:picChg chg="ord">
          <ac:chgData name="Madeline Newman" userId="7098d7ff-a9cc-4eda-aacb-d23ac5379831" providerId="ADAL" clId="{19973DAC-28EE-4B70-B803-EB75E102704B}" dt="2025-05-09T10:51:31.155" v="164" actId="171"/>
          <ac:picMkLst>
            <pc:docMk/>
            <pc:sldMk cId="2758097606" sldId="260"/>
            <ac:picMk id="6" creationId="{9814A8D2-9A3B-441D-A623-FBA7DFC30921}"/>
          </ac:picMkLst>
        </pc:picChg>
      </pc:sldChg>
      <pc:sldChg chg="modSp del mod">
        <pc:chgData name="Madeline Newman" userId="7098d7ff-a9cc-4eda-aacb-d23ac5379831" providerId="ADAL" clId="{19973DAC-28EE-4B70-B803-EB75E102704B}" dt="2025-05-09T13:38:12.031" v="663" actId="2696"/>
        <pc:sldMkLst>
          <pc:docMk/>
          <pc:sldMk cId="1360389248" sldId="273"/>
        </pc:sldMkLst>
      </pc:sldChg>
      <pc:sldChg chg="addSp delSp modSp del mod">
        <pc:chgData name="Madeline Newman" userId="7098d7ff-a9cc-4eda-aacb-d23ac5379831" providerId="ADAL" clId="{19973DAC-28EE-4B70-B803-EB75E102704B}" dt="2025-05-09T15:07:52.399" v="1042" actId="2696"/>
        <pc:sldMkLst>
          <pc:docMk/>
          <pc:sldMk cId="2245869864" sldId="295"/>
        </pc:sldMkLst>
      </pc:sldChg>
      <pc:sldChg chg="del">
        <pc:chgData name="Madeline Newman" userId="7098d7ff-a9cc-4eda-aacb-d23ac5379831" providerId="ADAL" clId="{19973DAC-28EE-4B70-B803-EB75E102704B}" dt="2025-05-09T10:52:31.423" v="269" actId="2696"/>
        <pc:sldMkLst>
          <pc:docMk/>
          <pc:sldMk cId="3609034021" sldId="300"/>
        </pc:sldMkLst>
      </pc:sldChg>
      <pc:sldChg chg="addSp delSp modSp add mod ord">
        <pc:chgData name="Madeline Newman" userId="7098d7ff-a9cc-4eda-aacb-d23ac5379831" providerId="ADAL" clId="{19973DAC-28EE-4B70-B803-EB75E102704B}" dt="2025-05-14T14:51:46.762" v="3521" actId="1076"/>
        <pc:sldMkLst>
          <pc:docMk/>
          <pc:sldMk cId="583439894" sldId="316"/>
        </pc:sldMkLst>
        <pc:spChg chg="mod">
          <ac:chgData name="Madeline Newman" userId="7098d7ff-a9cc-4eda-aacb-d23ac5379831" providerId="ADAL" clId="{19973DAC-28EE-4B70-B803-EB75E102704B}" dt="2025-05-14T14:46:39.832" v="3463"/>
          <ac:spMkLst>
            <pc:docMk/>
            <pc:sldMk cId="583439894" sldId="316"/>
            <ac:spMk id="4" creationId="{525DF4E7-5168-84A2-63E4-273BD0A0BEF1}"/>
          </ac:spMkLst>
        </pc:spChg>
        <pc:spChg chg="mod">
          <ac:chgData name="Madeline Newman" userId="7098d7ff-a9cc-4eda-aacb-d23ac5379831" providerId="ADAL" clId="{19973DAC-28EE-4B70-B803-EB75E102704B}" dt="2025-05-14T14:49:12.509" v="3474" actId="207"/>
          <ac:spMkLst>
            <pc:docMk/>
            <pc:sldMk cId="583439894" sldId="316"/>
            <ac:spMk id="5" creationId="{7E7824FC-5C9C-9AA3-1457-6A8D6FB9FF0A}"/>
          </ac:spMkLst>
        </pc:spChg>
        <pc:spChg chg="mod">
          <ac:chgData name="Madeline Newman" userId="7098d7ff-a9cc-4eda-aacb-d23ac5379831" providerId="ADAL" clId="{19973DAC-28EE-4B70-B803-EB75E102704B}" dt="2025-05-14T14:46:39.832" v="3463"/>
          <ac:spMkLst>
            <pc:docMk/>
            <pc:sldMk cId="583439894" sldId="316"/>
            <ac:spMk id="8" creationId="{3688398E-6087-17E2-E192-86A2A641D04D}"/>
          </ac:spMkLst>
        </pc:spChg>
        <pc:spChg chg="mod">
          <ac:chgData name="Madeline Newman" userId="7098d7ff-a9cc-4eda-aacb-d23ac5379831" providerId="ADAL" clId="{19973DAC-28EE-4B70-B803-EB75E102704B}" dt="2025-05-14T14:48:20.071" v="3466"/>
          <ac:spMkLst>
            <pc:docMk/>
            <pc:sldMk cId="583439894" sldId="316"/>
            <ac:spMk id="10" creationId="{DB1B82DE-EF56-D268-1195-394648DB2F0A}"/>
          </ac:spMkLst>
        </pc:spChg>
        <pc:spChg chg="add mod">
          <ac:chgData name="Madeline Newman" userId="7098d7ff-a9cc-4eda-aacb-d23ac5379831" providerId="ADAL" clId="{19973DAC-28EE-4B70-B803-EB75E102704B}" dt="2025-05-09T14:58:52.058" v="1016"/>
          <ac:spMkLst>
            <pc:docMk/>
            <pc:sldMk cId="583439894" sldId="316"/>
            <ac:spMk id="12" creationId="{1657B9EE-36FE-87A9-8F9C-09CC4306721D}"/>
          </ac:spMkLst>
        </pc:spChg>
        <pc:spChg chg="mod">
          <ac:chgData name="Madeline Newman" userId="7098d7ff-a9cc-4eda-aacb-d23ac5379831" providerId="ADAL" clId="{19973DAC-28EE-4B70-B803-EB75E102704B}" dt="2025-05-14T14:48:32.242" v="3468" actId="207"/>
          <ac:spMkLst>
            <pc:docMk/>
            <pc:sldMk cId="583439894" sldId="316"/>
            <ac:spMk id="14" creationId="{11215552-5AD5-9B7A-03C8-8C979E9AE8EB}"/>
          </ac:spMkLst>
        </pc:spChg>
        <pc:spChg chg="mod">
          <ac:chgData name="Madeline Newman" userId="7098d7ff-a9cc-4eda-aacb-d23ac5379831" providerId="ADAL" clId="{19973DAC-28EE-4B70-B803-EB75E102704B}" dt="2025-05-09T15:08:52.910" v="1051" actId="12789"/>
          <ac:spMkLst>
            <pc:docMk/>
            <pc:sldMk cId="583439894" sldId="316"/>
            <ac:spMk id="15" creationId="{F3199693-13B5-DF55-81D3-233C639955BB}"/>
          </ac:spMkLst>
        </pc:spChg>
        <pc:spChg chg="mod">
          <ac:chgData name="Madeline Newman" userId="7098d7ff-a9cc-4eda-aacb-d23ac5379831" providerId="ADAL" clId="{19973DAC-28EE-4B70-B803-EB75E102704B}" dt="2025-05-09T15:08:52.910" v="1051" actId="12789"/>
          <ac:spMkLst>
            <pc:docMk/>
            <pc:sldMk cId="583439894" sldId="316"/>
            <ac:spMk id="16" creationId="{C1C45222-9B86-5E2C-549A-BF0EEDA94921}"/>
          </ac:spMkLst>
        </pc:spChg>
        <pc:spChg chg="mod">
          <ac:chgData name="Madeline Newman" userId="7098d7ff-a9cc-4eda-aacb-d23ac5379831" providerId="ADAL" clId="{19973DAC-28EE-4B70-B803-EB75E102704B}" dt="2025-05-14T14:48:20.071" v="3466"/>
          <ac:spMkLst>
            <pc:docMk/>
            <pc:sldMk cId="583439894" sldId="316"/>
            <ac:spMk id="17" creationId="{233DC7BB-44BD-329D-3D6C-88013986501F}"/>
          </ac:spMkLst>
        </pc:spChg>
        <pc:spChg chg="mod">
          <ac:chgData name="Madeline Newman" userId="7098d7ff-a9cc-4eda-aacb-d23ac5379831" providerId="ADAL" clId="{19973DAC-28EE-4B70-B803-EB75E102704B}" dt="2025-05-09T15:08:52.910" v="1051" actId="12789"/>
          <ac:spMkLst>
            <pc:docMk/>
            <pc:sldMk cId="583439894" sldId="316"/>
            <ac:spMk id="18" creationId="{EE2923F6-7E47-518E-6084-B8F5B293EDC5}"/>
          </ac:spMkLst>
        </pc:spChg>
        <pc:spChg chg="mod">
          <ac:chgData name="Madeline Newman" userId="7098d7ff-a9cc-4eda-aacb-d23ac5379831" providerId="ADAL" clId="{19973DAC-28EE-4B70-B803-EB75E102704B}" dt="2025-05-14T14:48:34.711" v="3469"/>
          <ac:spMkLst>
            <pc:docMk/>
            <pc:sldMk cId="583439894" sldId="316"/>
            <ac:spMk id="21" creationId="{D6E5CEAB-DDB7-BBFC-814F-BF42B220EE8A}"/>
          </ac:spMkLst>
        </pc:spChg>
        <pc:spChg chg="mod">
          <ac:chgData name="Madeline Newman" userId="7098d7ff-a9cc-4eda-aacb-d23ac5379831" providerId="ADAL" clId="{19973DAC-28EE-4B70-B803-EB75E102704B}" dt="2025-05-14T14:48:34.711" v="3469"/>
          <ac:spMkLst>
            <pc:docMk/>
            <pc:sldMk cId="583439894" sldId="316"/>
            <ac:spMk id="22" creationId="{82F3ED38-6B44-1E72-F890-31CFDEE7F653}"/>
          </ac:spMkLst>
        </pc:spChg>
        <pc:spChg chg="mod">
          <ac:chgData name="Madeline Newman" userId="7098d7ff-a9cc-4eda-aacb-d23ac5379831" providerId="ADAL" clId="{19973DAC-28EE-4B70-B803-EB75E102704B}" dt="2025-05-14T14:48:34.711" v="3469"/>
          <ac:spMkLst>
            <pc:docMk/>
            <pc:sldMk cId="583439894" sldId="316"/>
            <ac:spMk id="24" creationId="{270EBCB6-52A8-4C8B-8301-617E9170DC13}"/>
          </ac:spMkLst>
        </pc:spChg>
        <pc:grpChg chg="add mod">
          <ac:chgData name="Madeline Newman" userId="7098d7ff-a9cc-4eda-aacb-d23ac5379831" providerId="ADAL" clId="{19973DAC-28EE-4B70-B803-EB75E102704B}" dt="2025-05-14T14:51:46.762" v="3521" actId="1076"/>
          <ac:grpSpMkLst>
            <pc:docMk/>
            <pc:sldMk cId="583439894" sldId="316"/>
            <ac:grpSpMk id="3" creationId="{F31470E4-9A8D-37E5-B2DC-1FE7946BFA61}"/>
          </ac:grpSpMkLst>
        </pc:grpChg>
        <pc:grpChg chg="add del mod">
          <ac:chgData name="Madeline Newman" userId="7098d7ff-a9cc-4eda-aacb-d23ac5379831" providerId="ADAL" clId="{19973DAC-28EE-4B70-B803-EB75E102704B}" dt="2025-05-14T14:48:45.178" v="3472" actId="478"/>
          <ac:grpSpMkLst>
            <pc:docMk/>
            <pc:sldMk cId="583439894" sldId="316"/>
            <ac:grpSpMk id="9" creationId="{EF8A960D-DB9B-69C5-79C1-14FCB0A543C6}"/>
          </ac:grpSpMkLst>
        </pc:grpChg>
        <pc:grpChg chg="add del mod">
          <ac:chgData name="Madeline Newman" userId="7098d7ff-a9cc-4eda-aacb-d23ac5379831" providerId="ADAL" clId="{19973DAC-28EE-4B70-B803-EB75E102704B}" dt="2025-05-14T14:48:44.109" v="3471" actId="478"/>
          <ac:grpSpMkLst>
            <pc:docMk/>
            <pc:sldMk cId="583439894" sldId="316"/>
            <ac:grpSpMk id="19" creationId="{25985683-7BDE-1051-8058-5F7562F57A2C}"/>
          </ac:grpSpMkLst>
        </pc:grpChg>
        <pc:graphicFrameChg chg="mod">
          <ac:chgData name="Madeline Newman" userId="7098d7ff-a9cc-4eda-aacb-d23ac5379831" providerId="ADAL" clId="{19973DAC-28EE-4B70-B803-EB75E102704B}" dt="2025-05-12T07:40:16.416" v="1908" actId="14100"/>
          <ac:graphicFrameMkLst>
            <pc:docMk/>
            <pc:sldMk cId="583439894" sldId="316"/>
            <ac:graphicFrameMk id="11" creationId="{D0FCE229-E5E2-A7E6-896B-E1FB7C711576}"/>
          </ac:graphicFrameMkLst>
        </pc:graphicFrameChg>
        <pc:picChg chg="add mod modCrop">
          <ac:chgData name="Madeline Newman" userId="7098d7ff-a9cc-4eda-aacb-d23ac5379831" providerId="ADAL" clId="{19973DAC-28EE-4B70-B803-EB75E102704B}" dt="2025-05-09T15:09:00.501" v="1052" actId="1076"/>
          <ac:picMkLst>
            <pc:docMk/>
            <pc:sldMk cId="583439894" sldId="316"/>
            <ac:picMk id="2" creationId="{83EB085C-20E1-C332-5812-B676E9A9F709}"/>
          </ac:picMkLst>
        </pc:picChg>
        <pc:picChg chg="add mod">
          <ac:chgData name="Madeline Newman" userId="7098d7ff-a9cc-4eda-aacb-d23ac5379831" providerId="ADAL" clId="{19973DAC-28EE-4B70-B803-EB75E102704B}" dt="2025-05-09T14:56:54.964" v="998" actId="1076"/>
          <ac:picMkLst>
            <pc:docMk/>
            <pc:sldMk cId="583439894" sldId="316"/>
            <ac:picMk id="6" creationId="{ABA8FD94-754B-70E6-42B8-9F542F55E265}"/>
          </ac:picMkLst>
        </pc:picChg>
        <pc:picChg chg="mod">
          <ac:chgData name="Madeline Newman" userId="7098d7ff-a9cc-4eda-aacb-d23ac5379831" providerId="ADAL" clId="{19973DAC-28EE-4B70-B803-EB75E102704B}" dt="2025-05-14T14:51:44.763" v="3520" actId="1076"/>
          <ac:picMkLst>
            <pc:docMk/>
            <pc:sldMk cId="583439894" sldId="316"/>
            <ac:picMk id="7" creationId="{32B468DB-1C73-1640-8E74-E000B05DF439}"/>
          </ac:picMkLst>
        </pc:picChg>
        <pc:picChg chg="mod">
          <ac:chgData name="Madeline Newman" userId="7098d7ff-a9cc-4eda-aacb-d23ac5379831" providerId="ADAL" clId="{19973DAC-28EE-4B70-B803-EB75E102704B}" dt="2025-05-09T14:58:38.746" v="1015" actId="1076"/>
          <ac:picMkLst>
            <pc:docMk/>
            <pc:sldMk cId="583439894" sldId="316"/>
            <ac:picMk id="13" creationId="{29123531-DFBA-A557-3CC1-BB82B026B186}"/>
          </ac:picMkLst>
        </pc:picChg>
        <pc:picChg chg="mod">
          <ac:chgData name="Madeline Newman" userId="7098d7ff-a9cc-4eda-aacb-d23ac5379831" providerId="ADAL" clId="{19973DAC-28EE-4B70-B803-EB75E102704B}" dt="2025-05-09T14:58:38.746" v="1015" actId="1076"/>
          <ac:picMkLst>
            <pc:docMk/>
            <pc:sldMk cId="583439894" sldId="316"/>
            <ac:picMk id="20" creationId="{9A6129FF-5884-A282-213E-3B4A4B7E447B}"/>
          </ac:picMkLst>
        </pc:picChg>
      </pc:sldChg>
      <pc:sldChg chg="del">
        <pc:chgData name="Madeline Newman" userId="7098d7ff-a9cc-4eda-aacb-d23ac5379831" providerId="ADAL" clId="{19973DAC-28EE-4B70-B803-EB75E102704B}" dt="2025-05-09T10:52:14.897" v="268" actId="2696"/>
        <pc:sldMkLst>
          <pc:docMk/>
          <pc:sldMk cId="3658841696" sldId="326"/>
        </pc:sldMkLst>
      </pc:sldChg>
      <pc:sldChg chg="del">
        <pc:chgData name="Madeline Newman" userId="7098d7ff-a9cc-4eda-aacb-d23ac5379831" providerId="ADAL" clId="{19973DAC-28EE-4B70-B803-EB75E102704B}" dt="2025-05-09T10:53:40.848" v="282" actId="2696"/>
        <pc:sldMkLst>
          <pc:docMk/>
          <pc:sldMk cId="3942833759" sldId="328"/>
        </pc:sldMkLst>
      </pc:sldChg>
      <pc:sldChg chg="del">
        <pc:chgData name="Madeline Newman" userId="7098d7ff-a9cc-4eda-aacb-d23ac5379831" providerId="ADAL" clId="{19973DAC-28EE-4B70-B803-EB75E102704B}" dt="2025-05-09T10:53:40.848" v="282" actId="2696"/>
        <pc:sldMkLst>
          <pc:docMk/>
          <pc:sldMk cId="4112934524" sldId="336"/>
        </pc:sldMkLst>
      </pc:sldChg>
      <pc:sldChg chg="del">
        <pc:chgData name="Madeline Newman" userId="7098d7ff-a9cc-4eda-aacb-d23ac5379831" providerId="ADAL" clId="{19973DAC-28EE-4B70-B803-EB75E102704B}" dt="2025-05-09T13:38:26.223" v="665" actId="2696"/>
        <pc:sldMkLst>
          <pc:docMk/>
          <pc:sldMk cId="257023517" sldId="337"/>
        </pc:sldMkLst>
      </pc:sldChg>
      <pc:sldChg chg="del ord">
        <pc:chgData name="Madeline Newman" userId="7098d7ff-a9cc-4eda-aacb-d23ac5379831" providerId="ADAL" clId="{19973DAC-28EE-4B70-B803-EB75E102704B}" dt="2025-05-09T13:37:52.432" v="661" actId="2696"/>
        <pc:sldMkLst>
          <pc:docMk/>
          <pc:sldMk cId="3221728995" sldId="2147472873"/>
        </pc:sldMkLst>
      </pc:sldChg>
      <pc:sldChg chg="del">
        <pc:chgData name="Madeline Newman" userId="7098d7ff-a9cc-4eda-aacb-d23ac5379831" providerId="ADAL" clId="{19973DAC-28EE-4B70-B803-EB75E102704B}" dt="2025-05-09T10:52:54.520" v="273" actId="2696"/>
        <pc:sldMkLst>
          <pc:docMk/>
          <pc:sldMk cId="982827528" sldId="2147472874"/>
        </pc:sldMkLst>
      </pc:sldChg>
      <pc:sldChg chg="del">
        <pc:chgData name="Madeline Newman" userId="7098d7ff-a9cc-4eda-aacb-d23ac5379831" providerId="ADAL" clId="{19973DAC-28EE-4B70-B803-EB75E102704B}" dt="2025-05-09T10:54:18.442" v="283" actId="2696"/>
        <pc:sldMkLst>
          <pc:docMk/>
          <pc:sldMk cId="1928001008" sldId="2147472875"/>
        </pc:sldMkLst>
      </pc:sldChg>
      <pc:sldChg chg="ord">
        <pc:chgData name="Madeline Newman" userId="7098d7ff-a9cc-4eda-aacb-d23ac5379831" providerId="ADAL" clId="{19973DAC-28EE-4B70-B803-EB75E102704B}" dt="2025-05-14T14:35:02.117" v="3294"/>
        <pc:sldMkLst>
          <pc:docMk/>
          <pc:sldMk cId="4073021449" sldId="2147472879"/>
        </pc:sldMkLst>
      </pc:sldChg>
      <pc:sldChg chg="del">
        <pc:chgData name="Madeline Newman" userId="7098d7ff-a9cc-4eda-aacb-d23ac5379831" providerId="ADAL" clId="{19973DAC-28EE-4B70-B803-EB75E102704B}" dt="2025-05-09T11:13:35.159" v="378" actId="2696"/>
        <pc:sldMkLst>
          <pc:docMk/>
          <pc:sldMk cId="2392651379" sldId="2147472888"/>
        </pc:sldMkLst>
      </pc:sldChg>
      <pc:sldChg chg="del">
        <pc:chgData name="Madeline Newman" userId="7098d7ff-a9cc-4eda-aacb-d23ac5379831" providerId="ADAL" clId="{19973DAC-28EE-4B70-B803-EB75E102704B}" dt="2025-05-09T11:13:35.159" v="378" actId="2696"/>
        <pc:sldMkLst>
          <pc:docMk/>
          <pc:sldMk cId="3333396652" sldId="2147472889"/>
        </pc:sldMkLst>
      </pc:sldChg>
      <pc:sldChg chg="del">
        <pc:chgData name="Madeline Newman" userId="7098d7ff-a9cc-4eda-aacb-d23ac5379831" providerId="ADAL" clId="{19973DAC-28EE-4B70-B803-EB75E102704B}" dt="2025-05-09T11:13:42.357" v="379" actId="2696"/>
        <pc:sldMkLst>
          <pc:docMk/>
          <pc:sldMk cId="3111557888" sldId="2147472892"/>
        </pc:sldMkLst>
      </pc:sldChg>
      <pc:sldChg chg="del">
        <pc:chgData name="Madeline Newman" userId="7098d7ff-a9cc-4eda-aacb-d23ac5379831" providerId="ADAL" clId="{19973DAC-28EE-4B70-B803-EB75E102704B}" dt="2025-05-09T11:13:35.159" v="378" actId="2696"/>
        <pc:sldMkLst>
          <pc:docMk/>
          <pc:sldMk cId="2209997631" sldId="2147472894"/>
        </pc:sldMkLst>
      </pc:sldChg>
      <pc:sldChg chg="add">
        <pc:chgData name="Madeline Newman" userId="7098d7ff-a9cc-4eda-aacb-d23ac5379831" providerId="ADAL" clId="{19973DAC-28EE-4B70-B803-EB75E102704B}" dt="2025-05-09T13:37:49.551" v="660"/>
        <pc:sldMkLst>
          <pc:docMk/>
          <pc:sldMk cId="3923692514" sldId="2147472894"/>
        </pc:sldMkLst>
      </pc:sldChg>
      <pc:sldChg chg="del">
        <pc:chgData name="Madeline Newman" userId="7098d7ff-a9cc-4eda-aacb-d23ac5379831" providerId="ADAL" clId="{19973DAC-28EE-4B70-B803-EB75E102704B}" dt="2025-05-09T13:39:24.662" v="667" actId="2696"/>
        <pc:sldMkLst>
          <pc:docMk/>
          <pc:sldMk cId="702795922" sldId="2147472896"/>
        </pc:sldMkLst>
      </pc:sldChg>
      <pc:sldChg chg="add">
        <pc:chgData name="Madeline Newman" userId="7098d7ff-a9cc-4eda-aacb-d23ac5379831" providerId="ADAL" clId="{19973DAC-28EE-4B70-B803-EB75E102704B}" dt="2025-05-09T13:38:20.865" v="664"/>
        <pc:sldMkLst>
          <pc:docMk/>
          <pc:sldMk cId="4082577034" sldId="2147472897"/>
        </pc:sldMkLst>
      </pc:sldChg>
      <pc:sldChg chg="del">
        <pc:chgData name="Madeline Newman" userId="7098d7ff-a9cc-4eda-aacb-d23ac5379831" providerId="ADAL" clId="{19973DAC-28EE-4B70-B803-EB75E102704B}" dt="2025-05-09T10:52:33.038" v="270" actId="2696"/>
        <pc:sldMkLst>
          <pc:docMk/>
          <pc:sldMk cId="3438429715" sldId="2147472903"/>
        </pc:sldMkLst>
      </pc:sldChg>
      <pc:sldChg chg="del">
        <pc:chgData name="Madeline Newman" userId="7098d7ff-a9cc-4eda-aacb-d23ac5379831" providerId="ADAL" clId="{19973DAC-28EE-4B70-B803-EB75E102704B}" dt="2025-05-09T10:54:18.442" v="283" actId="2696"/>
        <pc:sldMkLst>
          <pc:docMk/>
          <pc:sldMk cId="3948922442" sldId="2147472904"/>
        </pc:sldMkLst>
      </pc:sldChg>
      <pc:sldChg chg="addSp delSp modSp mod ord modAnim">
        <pc:chgData name="Madeline Newman" userId="7098d7ff-a9cc-4eda-aacb-d23ac5379831" providerId="ADAL" clId="{19973DAC-28EE-4B70-B803-EB75E102704B}" dt="2025-05-09T15:23:20.510" v="1541" actId="732"/>
        <pc:sldMkLst>
          <pc:docMk/>
          <pc:sldMk cId="1182509198" sldId="2147472906"/>
        </pc:sldMkLst>
        <pc:picChg chg="add mod ord">
          <ac:chgData name="Madeline Newman" userId="7098d7ff-a9cc-4eda-aacb-d23ac5379831" providerId="ADAL" clId="{19973DAC-28EE-4B70-B803-EB75E102704B}" dt="2025-05-09T15:22:45.599" v="1540" actId="166"/>
          <ac:picMkLst>
            <pc:docMk/>
            <pc:sldMk cId="1182509198" sldId="2147472906"/>
            <ac:picMk id="12" creationId="{F55931C0-6B25-DFA3-47FB-D809D7E29A2D}"/>
          </ac:picMkLst>
        </pc:picChg>
        <pc:picChg chg="add mod">
          <ac:chgData name="Madeline Newman" userId="7098d7ff-a9cc-4eda-aacb-d23ac5379831" providerId="ADAL" clId="{19973DAC-28EE-4B70-B803-EB75E102704B}" dt="2025-05-09T14:44:49.732" v="895" actId="1076"/>
          <ac:picMkLst>
            <pc:docMk/>
            <pc:sldMk cId="1182509198" sldId="2147472906"/>
            <ac:picMk id="13" creationId="{79539B7C-BFD6-3A35-CF63-9BEDB47C967A}"/>
          </ac:picMkLst>
        </pc:picChg>
        <pc:picChg chg="add mod modCrop">
          <ac:chgData name="Madeline Newman" userId="7098d7ff-a9cc-4eda-aacb-d23ac5379831" providerId="ADAL" clId="{19973DAC-28EE-4B70-B803-EB75E102704B}" dt="2025-05-09T15:22:45.258" v="1538" actId="1076"/>
          <ac:picMkLst>
            <pc:docMk/>
            <pc:sldMk cId="1182509198" sldId="2147472906"/>
            <ac:picMk id="15" creationId="{FA6E2AD3-1DD8-C8AD-D859-70D690DC5B10}"/>
          </ac:picMkLst>
        </pc:picChg>
        <pc:picChg chg="add mod">
          <ac:chgData name="Madeline Newman" userId="7098d7ff-a9cc-4eda-aacb-d23ac5379831" providerId="ADAL" clId="{19973DAC-28EE-4B70-B803-EB75E102704B}" dt="2025-05-09T15:22:45.258" v="1538" actId="1076"/>
          <ac:picMkLst>
            <pc:docMk/>
            <pc:sldMk cId="1182509198" sldId="2147472906"/>
            <ac:picMk id="17" creationId="{8559522D-1CB0-DA30-A908-EBBE83FC0900}"/>
          </ac:picMkLst>
        </pc:picChg>
        <pc:picChg chg="add mod modCrop">
          <ac:chgData name="Madeline Newman" userId="7098d7ff-a9cc-4eda-aacb-d23ac5379831" providerId="ADAL" clId="{19973DAC-28EE-4B70-B803-EB75E102704B}" dt="2025-05-09T15:23:20.510" v="1541" actId="732"/>
          <ac:picMkLst>
            <pc:docMk/>
            <pc:sldMk cId="1182509198" sldId="2147472906"/>
            <ac:picMk id="19" creationId="{DB018289-676E-5EFD-7AE5-FF06715F0086}"/>
          </ac:picMkLst>
        </pc:picChg>
      </pc:sldChg>
      <pc:sldChg chg="delSp add del mod setBg">
        <pc:chgData name="Madeline Newman" userId="7098d7ff-a9cc-4eda-aacb-d23ac5379831" providerId="ADAL" clId="{19973DAC-28EE-4B70-B803-EB75E102704B}" dt="2025-05-09T15:07:43.212" v="1041" actId="47"/>
        <pc:sldMkLst>
          <pc:docMk/>
          <pc:sldMk cId="1668923252" sldId="2147472907"/>
        </pc:sldMkLst>
      </pc:sldChg>
      <pc:sldChg chg="add">
        <pc:chgData name="Madeline Newman" userId="7098d7ff-a9cc-4eda-aacb-d23ac5379831" providerId="ADAL" clId="{19973DAC-28EE-4B70-B803-EB75E102704B}" dt="2025-05-09T13:38:07.179" v="662"/>
        <pc:sldMkLst>
          <pc:docMk/>
          <pc:sldMk cId="2855729061" sldId="2147472910"/>
        </pc:sldMkLst>
      </pc:sldChg>
      <pc:sldChg chg="del">
        <pc:chgData name="Madeline Newman" userId="7098d7ff-a9cc-4eda-aacb-d23ac5379831" providerId="ADAL" clId="{19973DAC-28EE-4B70-B803-EB75E102704B}" dt="2025-05-09T11:13:35.159" v="378" actId="2696"/>
        <pc:sldMkLst>
          <pc:docMk/>
          <pc:sldMk cId="1041072138" sldId="2147472912"/>
        </pc:sldMkLst>
      </pc:sldChg>
      <pc:sldChg chg="delSp modSp add del mod">
        <pc:chgData name="Madeline Newman" userId="7098d7ff-a9cc-4eda-aacb-d23ac5379831" providerId="ADAL" clId="{19973DAC-28EE-4B70-B803-EB75E102704B}" dt="2025-05-09T11:16:37.797" v="550" actId="2696"/>
        <pc:sldMkLst>
          <pc:docMk/>
          <pc:sldMk cId="2791768740" sldId="2147472913"/>
        </pc:sldMkLst>
      </pc:sldChg>
      <pc:sldChg chg="addSp delSp modSp add del mod ord modAnim">
        <pc:chgData name="Madeline Newman" userId="7098d7ff-a9cc-4eda-aacb-d23ac5379831" providerId="ADAL" clId="{19973DAC-28EE-4B70-B803-EB75E102704B}" dt="2025-05-14T14:52:54.402" v="3523"/>
        <pc:sldMkLst>
          <pc:docMk/>
          <pc:sldMk cId="1386152843" sldId="2147472914"/>
        </pc:sldMkLst>
        <pc:spChg chg="mod">
          <ac:chgData name="Madeline Newman" userId="7098d7ff-a9cc-4eda-aacb-d23ac5379831" providerId="ADAL" clId="{19973DAC-28EE-4B70-B803-EB75E102704B}" dt="2025-05-09T15:11:00.800" v="1127"/>
          <ac:spMkLst>
            <pc:docMk/>
            <pc:sldMk cId="1386152843" sldId="2147472914"/>
            <ac:spMk id="6" creationId="{23D10A5A-BD3B-068B-E67E-C936F78EEF58}"/>
          </ac:spMkLst>
        </pc:spChg>
        <pc:spChg chg="mod">
          <ac:chgData name="Madeline Newman" userId="7098d7ff-a9cc-4eda-aacb-d23ac5379831" providerId="ADAL" clId="{19973DAC-28EE-4B70-B803-EB75E102704B}" dt="2025-05-09T15:11:00.800" v="1127"/>
          <ac:spMkLst>
            <pc:docMk/>
            <pc:sldMk cId="1386152843" sldId="2147472914"/>
            <ac:spMk id="8" creationId="{1A556E3C-6804-C99F-9124-E60F4F3647BC}"/>
          </ac:spMkLst>
        </pc:spChg>
        <pc:spChg chg="mod">
          <ac:chgData name="Madeline Newman" userId="7098d7ff-a9cc-4eda-aacb-d23ac5379831" providerId="ADAL" clId="{19973DAC-28EE-4B70-B803-EB75E102704B}" dt="2025-05-09T15:11:00.800" v="1127"/>
          <ac:spMkLst>
            <pc:docMk/>
            <pc:sldMk cId="1386152843" sldId="2147472914"/>
            <ac:spMk id="9" creationId="{6556A76C-8055-0531-B349-D2921BB1788D}"/>
          </ac:spMkLst>
        </pc:spChg>
        <pc:grpChg chg="add mod">
          <ac:chgData name="Madeline Newman" userId="7098d7ff-a9cc-4eda-aacb-d23ac5379831" providerId="ADAL" clId="{19973DAC-28EE-4B70-B803-EB75E102704B}" dt="2025-05-09T15:14:54.051" v="1187" actId="1076"/>
          <ac:grpSpMkLst>
            <pc:docMk/>
            <pc:sldMk cId="1386152843" sldId="2147472914"/>
            <ac:grpSpMk id="4" creationId="{F9D09D9C-95D9-7D96-F78D-3B66CC29F9FE}"/>
          </ac:grpSpMkLst>
        </pc:grpChg>
        <pc:picChg chg="mod">
          <ac:chgData name="Madeline Newman" userId="7098d7ff-a9cc-4eda-aacb-d23ac5379831" providerId="ADAL" clId="{19973DAC-28EE-4B70-B803-EB75E102704B}" dt="2025-05-09T15:12:07.127" v="1150" actId="1076"/>
          <ac:picMkLst>
            <pc:docMk/>
            <pc:sldMk cId="1386152843" sldId="2147472914"/>
            <ac:picMk id="2" creationId="{8527A117-B0DC-0D95-CFAB-4ACE16C867C7}"/>
          </ac:picMkLst>
        </pc:picChg>
        <pc:picChg chg="add mod">
          <ac:chgData name="Madeline Newman" userId="7098d7ff-a9cc-4eda-aacb-d23ac5379831" providerId="ADAL" clId="{19973DAC-28EE-4B70-B803-EB75E102704B}" dt="2025-05-09T15:14:37.242" v="1181" actId="1076"/>
          <ac:picMkLst>
            <pc:docMk/>
            <pc:sldMk cId="1386152843" sldId="2147472914"/>
            <ac:picMk id="3" creationId="{EE171020-DC3D-B081-57DB-F39E8A97671D}"/>
          </ac:picMkLst>
        </pc:picChg>
        <pc:picChg chg="add mod modCrop">
          <ac:chgData name="Madeline Newman" userId="7098d7ff-a9cc-4eda-aacb-d23ac5379831" providerId="ADAL" clId="{19973DAC-28EE-4B70-B803-EB75E102704B}" dt="2025-05-09T15:14:42.502" v="1184" actId="1076"/>
          <ac:picMkLst>
            <pc:docMk/>
            <pc:sldMk cId="1386152843" sldId="2147472914"/>
            <ac:picMk id="12" creationId="{E4CA9A86-B5F1-59E3-7A94-2E436E303AE6}"/>
          </ac:picMkLst>
        </pc:picChg>
      </pc:sldChg>
      <pc:sldChg chg="del">
        <pc:chgData name="Madeline Newman" userId="7098d7ff-a9cc-4eda-aacb-d23ac5379831" providerId="ADAL" clId="{19973DAC-28EE-4B70-B803-EB75E102704B}" dt="2025-05-09T14:04:44.761" v="703" actId="2696"/>
        <pc:sldMkLst>
          <pc:docMk/>
          <pc:sldMk cId="2161621656" sldId="2147472915"/>
        </pc:sldMkLst>
      </pc:sldChg>
      <pc:sldChg chg="addSp delSp modSp del mod">
        <pc:chgData name="Madeline Newman" userId="7098d7ff-a9cc-4eda-aacb-d23ac5379831" providerId="ADAL" clId="{19973DAC-28EE-4B70-B803-EB75E102704B}" dt="2025-05-09T15:21:49.995" v="1529" actId="2696"/>
        <pc:sldMkLst>
          <pc:docMk/>
          <pc:sldMk cId="2026635985" sldId="2147472918"/>
        </pc:sldMkLst>
      </pc:sldChg>
      <pc:sldChg chg="del">
        <pc:chgData name="Madeline Newman" userId="7098d7ff-a9cc-4eda-aacb-d23ac5379831" providerId="ADAL" clId="{19973DAC-28EE-4B70-B803-EB75E102704B}" dt="2025-05-09T10:54:28.202" v="284" actId="2696"/>
        <pc:sldMkLst>
          <pc:docMk/>
          <pc:sldMk cId="1244548221" sldId="2147472920"/>
        </pc:sldMkLst>
      </pc:sldChg>
      <pc:sldChg chg="del">
        <pc:chgData name="Madeline Newman" userId="7098d7ff-a9cc-4eda-aacb-d23ac5379831" providerId="ADAL" clId="{19973DAC-28EE-4B70-B803-EB75E102704B}" dt="2025-05-09T10:54:28.202" v="284" actId="2696"/>
        <pc:sldMkLst>
          <pc:docMk/>
          <pc:sldMk cId="2789514142" sldId="2147472921"/>
        </pc:sldMkLst>
      </pc:sldChg>
      <pc:sldChg chg="add del">
        <pc:chgData name="Madeline Newman" userId="7098d7ff-a9cc-4eda-aacb-d23ac5379831" providerId="ADAL" clId="{19973DAC-28EE-4B70-B803-EB75E102704B}" dt="2025-05-12T11:27:30.737" v="3072" actId="2696"/>
        <pc:sldMkLst>
          <pc:docMk/>
          <pc:sldMk cId="3033173375" sldId="2147472921"/>
        </pc:sldMkLst>
      </pc:sldChg>
      <pc:sldChg chg="del">
        <pc:chgData name="Madeline Newman" userId="7098d7ff-a9cc-4eda-aacb-d23ac5379831" providerId="ADAL" clId="{19973DAC-28EE-4B70-B803-EB75E102704B}" dt="2025-05-09T10:54:18.442" v="283" actId="2696"/>
        <pc:sldMkLst>
          <pc:docMk/>
          <pc:sldMk cId="3882909017" sldId="2147472922"/>
        </pc:sldMkLst>
      </pc:sldChg>
      <pc:sldChg chg="del">
        <pc:chgData name="Madeline Newman" userId="7098d7ff-a9cc-4eda-aacb-d23ac5379831" providerId="ADAL" clId="{19973DAC-28EE-4B70-B803-EB75E102704B}" dt="2025-05-09T10:54:18.442" v="283" actId="2696"/>
        <pc:sldMkLst>
          <pc:docMk/>
          <pc:sldMk cId="2491338316" sldId="2147472923"/>
        </pc:sldMkLst>
      </pc:sldChg>
      <pc:sldChg chg="modSp del mod ord">
        <pc:chgData name="Madeline Newman" userId="7098d7ff-a9cc-4eda-aacb-d23ac5379831" providerId="ADAL" clId="{19973DAC-28EE-4B70-B803-EB75E102704B}" dt="2025-05-09T15:13:49.114" v="1167" actId="2696"/>
        <pc:sldMkLst>
          <pc:docMk/>
          <pc:sldMk cId="499976307" sldId="2147472924"/>
        </pc:sldMkLst>
      </pc:sldChg>
      <pc:sldChg chg="del">
        <pc:chgData name="Madeline Newman" userId="7098d7ff-a9cc-4eda-aacb-d23ac5379831" providerId="ADAL" clId="{19973DAC-28EE-4B70-B803-EB75E102704B}" dt="2025-05-09T10:55:01.121" v="287" actId="2696"/>
        <pc:sldMkLst>
          <pc:docMk/>
          <pc:sldMk cId="2742642926" sldId="2147472925"/>
        </pc:sldMkLst>
      </pc:sldChg>
      <pc:sldChg chg="addSp delSp modSp del mod">
        <pc:chgData name="Madeline Newman" userId="7098d7ff-a9cc-4eda-aacb-d23ac5379831" providerId="ADAL" clId="{19973DAC-28EE-4B70-B803-EB75E102704B}" dt="2025-05-09T14:57:02.784" v="1000" actId="2696"/>
        <pc:sldMkLst>
          <pc:docMk/>
          <pc:sldMk cId="1076195751" sldId="2147472926"/>
        </pc:sldMkLst>
      </pc:sldChg>
      <pc:sldChg chg="addSp delSp modSp mod">
        <pc:chgData name="Madeline Newman" userId="7098d7ff-a9cc-4eda-aacb-d23ac5379831" providerId="ADAL" clId="{19973DAC-28EE-4B70-B803-EB75E102704B}" dt="2025-05-14T14:37:23.174" v="3346" actId="14100"/>
        <pc:sldMkLst>
          <pc:docMk/>
          <pc:sldMk cId="2656190306" sldId="2147472927"/>
        </pc:sldMkLst>
        <pc:spChg chg="mod">
          <ac:chgData name="Madeline Newman" userId="7098d7ff-a9cc-4eda-aacb-d23ac5379831" providerId="ADAL" clId="{19973DAC-28EE-4B70-B803-EB75E102704B}" dt="2025-05-14T14:37:23.174" v="3346" actId="14100"/>
          <ac:spMkLst>
            <pc:docMk/>
            <pc:sldMk cId="2656190306" sldId="2147472927"/>
            <ac:spMk id="4" creationId="{ADD25B3F-32FC-1FBF-91CB-07E5F315AC26}"/>
          </ac:spMkLst>
        </pc:spChg>
      </pc:sldChg>
      <pc:sldChg chg="addSp delSp modSp mod delAnim modAnim modNotesTx">
        <pc:chgData name="Madeline Newman" userId="7098d7ff-a9cc-4eda-aacb-d23ac5379831" providerId="ADAL" clId="{19973DAC-28EE-4B70-B803-EB75E102704B}" dt="2025-05-14T14:52:15.276" v="3522"/>
        <pc:sldMkLst>
          <pc:docMk/>
          <pc:sldMk cId="3297867379" sldId="2147472928"/>
        </pc:sldMkLst>
        <pc:spChg chg="mod">
          <ac:chgData name="Madeline Newman" userId="7098d7ff-a9cc-4eda-aacb-d23ac5379831" providerId="ADAL" clId="{19973DAC-28EE-4B70-B803-EB75E102704B}" dt="2025-05-14T14:50:13.409" v="3499" actId="1076"/>
          <ac:spMkLst>
            <pc:docMk/>
            <pc:sldMk cId="3297867379" sldId="2147472928"/>
            <ac:spMk id="2" creationId="{C333F41A-BD70-7F5A-4FAF-EB873AEAE989}"/>
          </ac:spMkLst>
        </pc:spChg>
        <pc:spChg chg="add mod">
          <ac:chgData name="Madeline Newman" userId="7098d7ff-a9cc-4eda-aacb-d23ac5379831" providerId="ADAL" clId="{19973DAC-28EE-4B70-B803-EB75E102704B}" dt="2025-05-14T14:50:13.409" v="3499" actId="1076"/>
          <ac:spMkLst>
            <pc:docMk/>
            <pc:sldMk cId="3297867379" sldId="2147472928"/>
            <ac:spMk id="6" creationId="{E43BECC6-F3DE-73B9-4C42-C81139715BB6}"/>
          </ac:spMkLst>
        </pc:spChg>
        <pc:spChg chg="mod">
          <ac:chgData name="Madeline Newman" userId="7098d7ff-a9cc-4eda-aacb-d23ac5379831" providerId="ADAL" clId="{19973DAC-28EE-4B70-B803-EB75E102704B}" dt="2025-05-14T14:50:13.409" v="3499" actId="1076"/>
          <ac:spMkLst>
            <pc:docMk/>
            <pc:sldMk cId="3297867379" sldId="2147472928"/>
            <ac:spMk id="13" creationId="{DBE465E5-901E-8CCE-F57B-3A9FCA3CA11E}"/>
          </ac:spMkLst>
        </pc:spChg>
        <pc:spChg chg="mod">
          <ac:chgData name="Madeline Newman" userId="7098d7ff-a9cc-4eda-aacb-d23ac5379831" providerId="ADAL" clId="{19973DAC-28EE-4B70-B803-EB75E102704B}" dt="2025-05-14T14:50:13.409" v="3499" actId="1076"/>
          <ac:spMkLst>
            <pc:docMk/>
            <pc:sldMk cId="3297867379" sldId="2147472928"/>
            <ac:spMk id="14" creationId="{D29E849F-E96D-CD7A-CABE-F6CD5E4E51AC}"/>
          </ac:spMkLst>
        </pc:spChg>
        <pc:spChg chg="mod">
          <ac:chgData name="Madeline Newman" userId="7098d7ff-a9cc-4eda-aacb-d23ac5379831" providerId="ADAL" clId="{19973DAC-28EE-4B70-B803-EB75E102704B}" dt="2025-05-14T14:50:13.409" v="3499" actId="1076"/>
          <ac:spMkLst>
            <pc:docMk/>
            <pc:sldMk cId="3297867379" sldId="2147472928"/>
            <ac:spMk id="15" creationId="{63A519DE-DABB-3E34-DE0D-A7CEF0930CCA}"/>
          </ac:spMkLst>
        </pc:spChg>
        <pc:spChg chg="mod">
          <ac:chgData name="Madeline Newman" userId="7098d7ff-a9cc-4eda-aacb-d23ac5379831" providerId="ADAL" clId="{19973DAC-28EE-4B70-B803-EB75E102704B}" dt="2025-05-13T14:00:22.146" v="3190" actId="207"/>
          <ac:spMkLst>
            <pc:docMk/>
            <pc:sldMk cId="3297867379" sldId="2147472928"/>
            <ac:spMk id="18" creationId="{8128A505-7ACC-5364-5F9D-E0ADEFD5860C}"/>
          </ac:spMkLst>
        </pc:spChg>
        <pc:spChg chg="mod">
          <ac:chgData name="Madeline Newman" userId="7098d7ff-a9cc-4eda-aacb-d23ac5379831" providerId="ADAL" clId="{19973DAC-28EE-4B70-B803-EB75E102704B}" dt="2025-05-13T14:02:36.418" v="3276" actId="20577"/>
          <ac:spMkLst>
            <pc:docMk/>
            <pc:sldMk cId="3297867379" sldId="2147472928"/>
            <ac:spMk id="20" creationId="{3E4592F2-D800-72BF-B2EE-9B39909CCD36}"/>
          </ac:spMkLst>
        </pc:spChg>
        <pc:spChg chg="mod">
          <ac:chgData name="Madeline Newman" userId="7098d7ff-a9cc-4eda-aacb-d23ac5379831" providerId="ADAL" clId="{19973DAC-28EE-4B70-B803-EB75E102704B}" dt="2025-05-13T14:00:25.031" v="3191"/>
          <ac:spMkLst>
            <pc:docMk/>
            <pc:sldMk cId="3297867379" sldId="2147472928"/>
            <ac:spMk id="25" creationId="{BB4EAB90-C843-BC39-B0B1-A6095A411019}"/>
          </ac:spMkLst>
        </pc:spChg>
        <pc:spChg chg="mod">
          <ac:chgData name="Madeline Newman" userId="7098d7ff-a9cc-4eda-aacb-d23ac5379831" providerId="ADAL" clId="{19973DAC-28EE-4B70-B803-EB75E102704B}" dt="2025-05-13T14:00:25.031" v="3191"/>
          <ac:spMkLst>
            <pc:docMk/>
            <pc:sldMk cId="3297867379" sldId="2147472928"/>
            <ac:spMk id="26" creationId="{BA567DBA-E133-C6C8-8FE8-D9744D1E93FD}"/>
          </ac:spMkLst>
        </pc:spChg>
        <pc:spChg chg="mod">
          <ac:chgData name="Madeline Newman" userId="7098d7ff-a9cc-4eda-aacb-d23ac5379831" providerId="ADAL" clId="{19973DAC-28EE-4B70-B803-EB75E102704B}" dt="2025-05-13T14:00:25.031" v="3191"/>
          <ac:spMkLst>
            <pc:docMk/>
            <pc:sldMk cId="3297867379" sldId="2147472928"/>
            <ac:spMk id="27" creationId="{9E98AE3B-9321-8295-B8C1-D6E8F1C6B6E4}"/>
          </ac:spMkLst>
        </pc:spChg>
        <pc:spChg chg="mod">
          <ac:chgData name="Madeline Newman" userId="7098d7ff-a9cc-4eda-aacb-d23ac5379831" providerId="ADAL" clId="{19973DAC-28EE-4B70-B803-EB75E102704B}" dt="2025-05-13T14:00:27.406" v="3193"/>
          <ac:spMkLst>
            <pc:docMk/>
            <pc:sldMk cId="3297867379" sldId="2147472928"/>
            <ac:spMk id="29" creationId="{5D0EF553-E784-4942-1D26-B9CFE4A9B039}"/>
          </ac:spMkLst>
        </pc:spChg>
        <pc:spChg chg="mod">
          <ac:chgData name="Madeline Newman" userId="7098d7ff-a9cc-4eda-aacb-d23ac5379831" providerId="ADAL" clId="{19973DAC-28EE-4B70-B803-EB75E102704B}" dt="2025-05-13T14:00:27.406" v="3193"/>
          <ac:spMkLst>
            <pc:docMk/>
            <pc:sldMk cId="3297867379" sldId="2147472928"/>
            <ac:spMk id="30" creationId="{176534AF-4EC5-828B-1B10-F82C90B2DED5}"/>
          </ac:spMkLst>
        </pc:spChg>
        <pc:spChg chg="mod">
          <ac:chgData name="Madeline Newman" userId="7098d7ff-a9cc-4eda-aacb-d23ac5379831" providerId="ADAL" clId="{19973DAC-28EE-4B70-B803-EB75E102704B}" dt="2025-05-13T14:00:27.406" v="3193"/>
          <ac:spMkLst>
            <pc:docMk/>
            <pc:sldMk cId="3297867379" sldId="2147472928"/>
            <ac:spMk id="31" creationId="{954D6CF9-B9ED-76FE-6D24-43112D5EB7F8}"/>
          </ac:spMkLst>
        </pc:spChg>
        <pc:spChg chg="mod">
          <ac:chgData name="Madeline Newman" userId="7098d7ff-a9cc-4eda-aacb-d23ac5379831" providerId="ADAL" clId="{19973DAC-28EE-4B70-B803-EB75E102704B}" dt="2025-05-13T14:01:31.876" v="3224"/>
          <ac:spMkLst>
            <pc:docMk/>
            <pc:sldMk cId="3297867379" sldId="2147472928"/>
            <ac:spMk id="33" creationId="{A1A94E3E-BF4B-55B9-BBA7-DE26B5E07B82}"/>
          </ac:spMkLst>
        </pc:spChg>
        <pc:spChg chg="mod">
          <ac:chgData name="Madeline Newman" userId="7098d7ff-a9cc-4eda-aacb-d23ac5379831" providerId="ADAL" clId="{19973DAC-28EE-4B70-B803-EB75E102704B}" dt="2025-05-13T14:02:04.995" v="3228" actId="207"/>
          <ac:spMkLst>
            <pc:docMk/>
            <pc:sldMk cId="3297867379" sldId="2147472928"/>
            <ac:spMk id="34" creationId="{4BB359FB-7D9A-4952-2395-D4FD9EA26ADE}"/>
          </ac:spMkLst>
        </pc:spChg>
        <pc:spChg chg="mod">
          <ac:chgData name="Madeline Newman" userId="7098d7ff-a9cc-4eda-aacb-d23ac5379831" providerId="ADAL" clId="{19973DAC-28EE-4B70-B803-EB75E102704B}" dt="2025-05-13T14:01:31.876" v="3224"/>
          <ac:spMkLst>
            <pc:docMk/>
            <pc:sldMk cId="3297867379" sldId="2147472928"/>
            <ac:spMk id="35" creationId="{BBC46F21-8AB4-2C18-23CC-306AC05B3BDC}"/>
          </ac:spMkLst>
        </pc:spChg>
        <pc:spChg chg="mod">
          <ac:chgData name="Madeline Newman" userId="7098d7ff-a9cc-4eda-aacb-d23ac5379831" providerId="ADAL" clId="{19973DAC-28EE-4B70-B803-EB75E102704B}" dt="2025-05-13T14:01:49.541" v="3226"/>
          <ac:spMkLst>
            <pc:docMk/>
            <pc:sldMk cId="3297867379" sldId="2147472928"/>
            <ac:spMk id="37" creationId="{34905CB3-56D9-ADD6-86FA-216171F4CA9C}"/>
          </ac:spMkLst>
        </pc:spChg>
        <pc:spChg chg="mod">
          <ac:chgData name="Madeline Newman" userId="7098d7ff-a9cc-4eda-aacb-d23ac5379831" providerId="ADAL" clId="{19973DAC-28EE-4B70-B803-EB75E102704B}" dt="2025-05-14T14:51:12.516" v="3500" actId="207"/>
          <ac:spMkLst>
            <pc:docMk/>
            <pc:sldMk cId="3297867379" sldId="2147472928"/>
            <ac:spMk id="38" creationId="{EB38CCDC-D3B1-0183-126F-EB0E7DC0E5DE}"/>
          </ac:spMkLst>
        </pc:spChg>
        <pc:spChg chg="mod">
          <ac:chgData name="Madeline Newman" userId="7098d7ff-a9cc-4eda-aacb-d23ac5379831" providerId="ADAL" clId="{19973DAC-28EE-4B70-B803-EB75E102704B}" dt="2025-05-13T14:01:49.541" v="3226"/>
          <ac:spMkLst>
            <pc:docMk/>
            <pc:sldMk cId="3297867379" sldId="2147472928"/>
            <ac:spMk id="39" creationId="{A8586C41-9EC7-9F6B-AEA2-7A4E28B5D953}"/>
          </ac:spMkLst>
        </pc:spChg>
        <pc:grpChg chg="add del mod topLvl">
          <ac:chgData name="Madeline Newman" userId="7098d7ff-a9cc-4eda-aacb-d23ac5379831" providerId="ADAL" clId="{19973DAC-28EE-4B70-B803-EB75E102704B}" dt="2025-05-14T14:49:15.040" v="3475" actId="478"/>
          <ac:grpSpMkLst>
            <pc:docMk/>
            <pc:sldMk cId="3297867379" sldId="2147472928"/>
            <ac:grpSpMk id="9" creationId="{C17CB685-E47D-B275-1E62-402A608FB8F4}"/>
          </ac:grpSpMkLst>
        </pc:grpChg>
        <pc:grpChg chg="add del mod">
          <ac:chgData name="Madeline Newman" userId="7098d7ff-a9cc-4eda-aacb-d23ac5379831" providerId="ADAL" clId="{19973DAC-28EE-4B70-B803-EB75E102704B}" dt="2025-05-13T13:59:05.738" v="3189" actId="478"/>
          <ac:grpSpMkLst>
            <pc:docMk/>
            <pc:sldMk cId="3297867379" sldId="2147472928"/>
            <ac:grpSpMk id="21" creationId="{647C2AFD-DFFF-5DDE-8D81-3EBF9043973E}"/>
          </ac:grpSpMkLst>
        </pc:grpChg>
        <pc:grpChg chg="add del mod">
          <ac:chgData name="Madeline Newman" userId="7098d7ff-a9cc-4eda-aacb-d23ac5379831" providerId="ADAL" clId="{19973DAC-28EE-4B70-B803-EB75E102704B}" dt="2025-05-13T14:00:30.108" v="3196" actId="478"/>
          <ac:grpSpMkLst>
            <pc:docMk/>
            <pc:sldMk cId="3297867379" sldId="2147472928"/>
            <ac:grpSpMk id="24" creationId="{ADC5D7E5-C08A-B275-26AB-901A4BEA8D66}"/>
          </ac:grpSpMkLst>
        </pc:grpChg>
        <pc:grpChg chg="add del mod">
          <ac:chgData name="Madeline Newman" userId="7098d7ff-a9cc-4eda-aacb-d23ac5379831" providerId="ADAL" clId="{19973DAC-28EE-4B70-B803-EB75E102704B}" dt="2025-05-13T14:00:29.210" v="3195" actId="478"/>
          <ac:grpSpMkLst>
            <pc:docMk/>
            <pc:sldMk cId="3297867379" sldId="2147472928"/>
            <ac:grpSpMk id="28" creationId="{4B42C618-67E8-8B48-9DF2-B545E5EE57D3}"/>
          </ac:grpSpMkLst>
        </pc:grpChg>
        <pc:grpChg chg="add del mod">
          <ac:chgData name="Madeline Newman" userId="7098d7ff-a9cc-4eda-aacb-d23ac5379831" providerId="ADAL" clId="{19973DAC-28EE-4B70-B803-EB75E102704B}" dt="2025-05-14T14:49:15.668" v="3476" actId="478"/>
          <ac:grpSpMkLst>
            <pc:docMk/>
            <pc:sldMk cId="3297867379" sldId="2147472928"/>
            <ac:grpSpMk id="32" creationId="{08683645-5A7E-03E5-0E33-C9B96DF6BBEE}"/>
          </ac:grpSpMkLst>
        </pc:grpChg>
        <pc:grpChg chg="add mod">
          <ac:chgData name="Madeline Newman" userId="7098d7ff-a9cc-4eda-aacb-d23ac5379831" providerId="ADAL" clId="{19973DAC-28EE-4B70-B803-EB75E102704B}" dt="2025-05-14T14:51:29.680" v="3510" actId="14100"/>
          <ac:grpSpMkLst>
            <pc:docMk/>
            <pc:sldMk cId="3297867379" sldId="2147472928"/>
            <ac:grpSpMk id="36" creationId="{28541178-B4D1-6A64-B330-04BA3B7B3B38}"/>
          </ac:grpSpMkLst>
        </pc:grpChg>
        <pc:graphicFrameChg chg="mod">
          <ac:chgData name="Madeline Newman" userId="7098d7ff-a9cc-4eda-aacb-d23ac5379831" providerId="ADAL" clId="{19973DAC-28EE-4B70-B803-EB75E102704B}" dt="2025-05-14T14:38:33.660" v="3395" actId="20577"/>
          <ac:graphicFrameMkLst>
            <pc:docMk/>
            <pc:sldMk cId="3297867379" sldId="2147472928"/>
            <ac:graphicFrameMk id="11" creationId="{9FA386EA-0A93-573A-9A4D-DE4D6C811510}"/>
          </ac:graphicFrameMkLst>
        </pc:graphicFrameChg>
        <pc:picChg chg="mod">
          <ac:chgData name="Madeline Newman" userId="7098d7ff-a9cc-4eda-aacb-d23ac5379831" providerId="ADAL" clId="{19973DAC-28EE-4B70-B803-EB75E102704B}" dt="2025-05-14T14:50:13.409" v="3499" actId="1076"/>
          <ac:picMkLst>
            <pc:docMk/>
            <pc:sldMk cId="3297867379" sldId="2147472928"/>
            <ac:picMk id="4" creationId="{306CFAF8-092A-C833-FA7E-789590ED05FB}"/>
          </ac:picMkLst>
        </pc:picChg>
        <pc:picChg chg="add del mod">
          <ac:chgData name="Madeline Newman" userId="7098d7ff-a9cc-4eda-aacb-d23ac5379831" providerId="ADAL" clId="{19973DAC-28EE-4B70-B803-EB75E102704B}" dt="2025-05-13T13:56:40.276" v="3097" actId="478"/>
          <ac:picMkLst>
            <pc:docMk/>
            <pc:sldMk cId="3297867379" sldId="2147472928"/>
            <ac:picMk id="5" creationId="{E507305B-31A2-9A67-E622-7E1F39FAFF90}"/>
          </ac:picMkLst>
        </pc:picChg>
        <pc:picChg chg="add mod ord modCrop">
          <ac:chgData name="Madeline Newman" userId="7098d7ff-a9cc-4eda-aacb-d23ac5379831" providerId="ADAL" clId="{19973DAC-28EE-4B70-B803-EB75E102704B}" dt="2025-05-14T14:50:02.273" v="3497" actId="1076"/>
          <ac:picMkLst>
            <pc:docMk/>
            <pc:sldMk cId="3297867379" sldId="2147472928"/>
            <ac:picMk id="8" creationId="{58AF7DE8-D498-8EC2-0C0D-19399BF3CF12}"/>
          </ac:picMkLst>
        </pc:picChg>
        <pc:picChg chg="del mod ord topLvl">
          <ac:chgData name="Madeline Newman" userId="7098d7ff-a9cc-4eda-aacb-d23ac5379831" providerId="ADAL" clId="{19973DAC-28EE-4B70-B803-EB75E102704B}" dt="2025-05-13T13:59:05.738" v="3189" actId="478"/>
          <ac:picMkLst>
            <pc:docMk/>
            <pc:sldMk cId="3297867379" sldId="2147472928"/>
            <ac:picMk id="10" creationId="{176ECD61-3B12-F969-6BE8-4D213EDB125A}"/>
          </ac:picMkLst>
        </pc:picChg>
        <pc:picChg chg="mod modCrop">
          <ac:chgData name="Madeline Newman" userId="7098d7ff-a9cc-4eda-aacb-d23ac5379831" providerId="ADAL" clId="{19973DAC-28EE-4B70-B803-EB75E102704B}" dt="2025-05-14T14:37:58.302" v="3351" actId="1076"/>
          <ac:picMkLst>
            <pc:docMk/>
            <pc:sldMk cId="3297867379" sldId="2147472928"/>
            <ac:picMk id="17" creationId="{E4BD537E-0094-81CD-B05F-6CF54D67A530}"/>
          </ac:picMkLst>
        </pc:picChg>
        <pc:picChg chg="mod">
          <ac:chgData name="Madeline Newman" userId="7098d7ff-a9cc-4eda-aacb-d23ac5379831" providerId="ADAL" clId="{19973DAC-28EE-4B70-B803-EB75E102704B}" dt="2025-05-14T14:50:13.409" v="3499" actId="1076"/>
          <ac:picMkLst>
            <pc:docMk/>
            <pc:sldMk cId="3297867379" sldId="2147472928"/>
            <ac:picMk id="19" creationId="{2DF1A0B3-0A8E-D341-8BA7-ADCCEC6790F9}"/>
          </ac:picMkLst>
        </pc:picChg>
        <pc:picChg chg="add mod">
          <ac:chgData name="Madeline Newman" userId="7098d7ff-a9cc-4eda-aacb-d23ac5379831" providerId="ADAL" clId="{19973DAC-28EE-4B70-B803-EB75E102704B}" dt="2025-05-14T14:50:13.409" v="3499" actId="1076"/>
          <ac:picMkLst>
            <pc:docMk/>
            <pc:sldMk cId="3297867379" sldId="2147472928"/>
            <ac:picMk id="22" creationId="{EB130FEF-CBD4-54E0-D9B0-8137368D2EAA}"/>
          </ac:picMkLst>
        </pc:picChg>
        <pc:picChg chg="add mod modCrop">
          <ac:chgData name="Madeline Newman" userId="7098d7ff-a9cc-4eda-aacb-d23ac5379831" providerId="ADAL" clId="{19973DAC-28EE-4B70-B803-EB75E102704B}" dt="2025-05-14T14:50:13.409" v="3499" actId="1076"/>
          <ac:picMkLst>
            <pc:docMk/>
            <pc:sldMk cId="3297867379" sldId="2147472928"/>
            <ac:picMk id="23" creationId="{BA215741-BAD7-BD88-8324-04973D4098B1}"/>
          </ac:picMkLst>
        </pc:picChg>
        <pc:picChg chg="mod">
          <ac:chgData name="Madeline Newman" userId="7098d7ff-a9cc-4eda-aacb-d23ac5379831" providerId="ADAL" clId="{19973DAC-28EE-4B70-B803-EB75E102704B}" dt="2025-05-14T14:50:13.409" v="3499" actId="1076"/>
          <ac:picMkLst>
            <pc:docMk/>
            <pc:sldMk cId="3297867379" sldId="2147472928"/>
            <ac:picMk id="1026" creationId="{CBF4C805-6877-D35A-E7D6-9CF6FD357F56}"/>
          </ac:picMkLst>
        </pc:picChg>
      </pc:sldChg>
      <pc:sldChg chg="modSp add del mod ord">
        <pc:chgData name="Madeline Newman" userId="7098d7ff-a9cc-4eda-aacb-d23ac5379831" providerId="ADAL" clId="{19973DAC-28EE-4B70-B803-EB75E102704B}" dt="2025-05-09T11:10:23.026" v="372" actId="2696"/>
        <pc:sldMkLst>
          <pc:docMk/>
          <pc:sldMk cId="3650957800" sldId="2147472929"/>
        </pc:sldMkLst>
      </pc:sldChg>
      <pc:sldChg chg="add del">
        <pc:chgData name="Madeline Newman" userId="7098d7ff-a9cc-4eda-aacb-d23ac5379831" providerId="ADAL" clId="{19973DAC-28EE-4B70-B803-EB75E102704B}" dt="2025-05-09T11:09:37.059" v="292" actId="2890"/>
        <pc:sldMkLst>
          <pc:docMk/>
          <pc:sldMk cId="4285893436" sldId="2147472929"/>
        </pc:sldMkLst>
      </pc:sldChg>
      <pc:sldChg chg="addSp delSp modSp add del mod">
        <pc:chgData name="Madeline Newman" userId="7098d7ff-a9cc-4eda-aacb-d23ac5379831" providerId="ADAL" clId="{19973DAC-28EE-4B70-B803-EB75E102704B}" dt="2025-05-09T15:08:09.283" v="1045" actId="2696"/>
        <pc:sldMkLst>
          <pc:docMk/>
          <pc:sldMk cId="263445517" sldId="2147472930"/>
        </pc:sldMkLst>
      </pc:sldChg>
      <pc:sldChg chg="add del">
        <pc:chgData name="Madeline Newman" userId="7098d7ff-a9cc-4eda-aacb-d23ac5379831" providerId="ADAL" clId="{19973DAC-28EE-4B70-B803-EB75E102704B}" dt="2025-05-09T11:10:48.796" v="375" actId="2696"/>
        <pc:sldMkLst>
          <pc:docMk/>
          <pc:sldMk cId="963385566" sldId="2147472931"/>
        </pc:sldMkLst>
      </pc:sldChg>
      <pc:sldChg chg="addSp delSp modSp add mod">
        <pc:chgData name="Madeline Newman" userId="7098d7ff-a9cc-4eda-aacb-d23ac5379831" providerId="ADAL" clId="{19973DAC-28EE-4B70-B803-EB75E102704B}" dt="2025-05-09T14:58:05.318" v="1009" actId="255"/>
        <pc:sldMkLst>
          <pc:docMk/>
          <pc:sldMk cId="2396677584" sldId="2147472932"/>
        </pc:sldMkLst>
        <pc:spChg chg="add mod">
          <ac:chgData name="Madeline Newman" userId="7098d7ff-a9cc-4eda-aacb-d23ac5379831" providerId="ADAL" clId="{19973DAC-28EE-4B70-B803-EB75E102704B}" dt="2025-05-09T14:58:05.318" v="1009" actId="255"/>
          <ac:spMkLst>
            <pc:docMk/>
            <pc:sldMk cId="2396677584" sldId="2147472932"/>
            <ac:spMk id="24" creationId="{D7773EFD-861D-806B-FA4D-AF01B11A598D}"/>
          </ac:spMkLst>
        </pc:spChg>
      </pc:sldChg>
      <pc:sldChg chg="addSp delSp modSp add mod ord">
        <pc:chgData name="Madeline Newman" userId="7098d7ff-a9cc-4eda-aacb-d23ac5379831" providerId="ADAL" clId="{19973DAC-28EE-4B70-B803-EB75E102704B}" dt="2025-05-09T15:21:46.788" v="1528" actId="1076"/>
        <pc:sldMkLst>
          <pc:docMk/>
          <pc:sldMk cId="1140783927" sldId="2147472933"/>
        </pc:sldMkLst>
        <pc:spChg chg="mod">
          <ac:chgData name="Madeline Newman" userId="7098d7ff-a9cc-4eda-aacb-d23ac5379831" providerId="ADAL" clId="{19973DAC-28EE-4B70-B803-EB75E102704B}" dt="2025-05-09T15:21:44.194" v="1527" actId="255"/>
          <ac:spMkLst>
            <pc:docMk/>
            <pc:sldMk cId="1140783927" sldId="2147472933"/>
            <ac:spMk id="4" creationId="{2F9F930D-7536-1ABD-74D4-15B84DDC82E8}"/>
          </ac:spMkLst>
        </pc:spChg>
        <pc:spChg chg="mod">
          <ac:chgData name="Madeline Newman" userId="7098d7ff-a9cc-4eda-aacb-d23ac5379831" providerId="ADAL" clId="{19973DAC-28EE-4B70-B803-EB75E102704B}" dt="2025-05-09T11:14:56.033" v="473" actId="20577"/>
          <ac:spMkLst>
            <pc:docMk/>
            <pc:sldMk cId="1140783927" sldId="2147472933"/>
            <ac:spMk id="7" creationId="{7DB8960F-F7DC-9F07-5AA5-029122D7A739}"/>
          </ac:spMkLst>
        </pc:spChg>
        <pc:picChg chg="add mod ord">
          <ac:chgData name="Madeline Newman" userId="7098d7ff-a9cc-4eda-aacb-d23ac5379831" providerId="ADAL" clId="{19973DAC-28EE-4B70-B803-EB75E102704B}" dt="2025-05-09T15:17:40.426" v="1245" actId="14826"/>
          <ac:picMkLst>
            <pc:docMk/>
            <pc:sldMk cId="1140783927" sldId="2147472933"/>
            <ac:picMk id="5" creationId="{17E34C72-95A9-18D8-8325-59F68C2C42CA}"/>
          </ac:picMkLst>
        </pc:picChg>
        <pc:picChg chg="mod">
          <ac:chgData name="Madeline Newman" userId="7098d7ff-a9cc-4eda-aacb-d23ac5379831" providerId="ADAL" clId="{19973DAC-28EE-4B70-B803-EB75E102704B}" dt="2025-05-09T15:17:44.399" v="1246" actId="1076"/>
          <ac:picMkLst>
            <pc:docMk/>
            <pc:sldMk cId="1140783927" sldId="2147472933"/>
            <ac:picMk id="6" creationId="{C41ECD9C-BBED-A626-3337-73989F25D1CF}"/>
          </ac:picMkLst>
        </pc:picChg>
        <pc:picChg chg="add mod">
          <ac:chgData name="Madeline Newman" userId="7098d7ff-a9cc-4eda-aacb-d23ac5379831" providerId="ADAL" clId="{19973DAC-28EE-4B70-B803-EB75E102704B}" dt="2025-05-09T15:21:46.788" v="1528" actId="1076"/>
          <ac:picMkLst>
            <pc:docMk/>
            <pc:sldMk cId="1140783927" sldId="2147472933"/>
            <ac:picMk id="10" creationId="{27EA76B4-6170-5143-BABB-A2B60080E71F}"/>
          </ac:picMkLst>
        </pc:picChg>
      </pc:sldChg>
      <pc:sldChg chg="add ord">
        <pc:chgData name="Madeline Newman" userId="7098d7ff-a9cc-4eda-aacb-d23ac5379831" providerId="ADAL" clId="{19973DAC-28EE-4B70-B803-EB75E102704B}" dt="2025-05-12T13:07:18.229" v="3081"/>
        <pc:sldMkLst>
          <pc:docMk/>
          <pc:sldMk cId="372321531" sldId="2147472934"/>
        </pc:sldMkLst>
      </pc:sldChg>
      <pc:sldChg chg="addSp delSp modSp add del mod">
        <pc:chgData name="Madeline Newman" userId="7098d7ff-a9cc-4eda-aacb-d23ac5379831" providerId="ADAL" clId="{19973DAC-28EE-4B70-B803-EB75E102704B}" dt="2025-05-09T15:07:52.399" v="1042" actId="2696"/>
        <pc:sldMkLst>
          <pc:docMk/>
          <pc:sldMk cId="3600779815" sldId="2147472935"/>
        </pc:sldMkLst>
      </pc:sldChg>
      <pc:sldChg chg="add del setBg">
        <pc:chgData name="Madeline Newman" userId="7098d7ff-a9cc-4eda-aacb-d23ac5379831" providerId="ADAL" clId="{19973DAC-28EE-4B70-B803-EB75E102704B}" dt="2025-05-09T15:07:43.212" v="1041" actId="47"/>
        <pc:sldMkLst>
          <pc:docMk/>
          <pc:sldMk cId="3314271184" sldId="2147472936"/>
        </pc:sldMkLst>
      </pc:sldChg>
      <pc:sldChg chg="delSp add mod">
        <pc:chgData name="Madeline Newman" userId="7098d7ff-a9cc-4eda-aacb-d23ac5379831" providerId="ADAL" clId="{19973DAC-28EE-4B70-B803-EB75E102704B}" dt="2025-05-09T15:07:56.697" v="1043" actId="478"/>
        <pc:sldMkLst>
          <pc:docMk/>
          <pc:sldMk cId="3232275178" sldId="2147472937"/>
        </pc:sldMkLst>
      </pc:sldChg>
      <pc:sldChg chg="modSp add mod ord">
        <pc:chgData name="Madeline Newman" userId="7098d7ff-a9cc-4eda-aacb-d23ac5379831" providerId="ADAL" clId="{19973DAC-28EE-4B70-B803-EB75E102704B}" dt="2025-05-09T15:51:35.792" v="1825"/>
        <pc:sldMkLst>
          <pc:docMk/>
          <pc:sldMk cId="2897846500" sldId="2147472938"/>
        </pc:sldMkLst>
        <pc:picChg chg="mod">
          <ac:chgData name="Madeline Newman" userId="7098d7ff-a9cc-4eda-aacb-d23ac5379831" providerId="ADAL" clId="{19973DAC-28EE-4B70-B803-EB75E102704B}" dt="2025-05-09T15:08:05.185" v="1044" actId="208"/>
          <ac:picMkLst>
            <pc:docMk/>
            <pc:sldMk cId="2897846500" sldId="2147472938"/>
            <ac:picMk id="5" creationId="{D9080B01-810E-7585-EF48-CF5B0E43B4DF}"/>
          </ac:picMkLst>
        </pc:picChg>
      </pc:sldChg>
      <pc:sldChg chg="modSp add del mod ord">
        <pc:chgData name="Madeline Newman" userId="7098d7ff-a9cc-4eda-aacb-d23ac5379831" providerId="ADAL" clId="{19973DAC-28EE-4B70-B803-EB75E102704B}" dt="2025-05-12T13:07:03.612" v="3073" actId="2696"/>
        <pc:sldMkLst>
          <pc:docMk/>
          <pc:sldMk cId="1689700861" sldId="2147472939"/>
        </pc:sldMkLst>
      </pc:sldChg>
      <pc:sldChg chg="delSp modSp add del mod">
        <pc:chgData name="Madeline Newman" userId="7098d7ff-a9cc-4eda-aacb-d23ac5379831" providerId="ADAL" clId="{19973DAC-28EE-4B70-B803-EB75E102704B}" dt="2025-05-12T07:46:55.590" v="1962" actId="47"/>
        <pc:sldMkLst>
          <pc:docMk/>
          <pc:sldMk cId="2491922416" sldId="2147472939"/>
        </pc:sldMkLst>
      </pc:sldChg>
      <pc:sldChg chg="addSp delSp modSp add mod">
        <pc:chgData name="Madeline Newman" userId="7098d7ff-a9cc-4eda-aacb-d23ac5379831" providerId="ADAL" clId="{19973DAC-28EE-4B70-B803-EB75E102704B}" dt="2025-05-14T14:43:04.694" v="3462" actId="1076"/>
        <pc:sldMkLst>
          <pc:docMk/>
          <pc:sldMk cId="2281974721" sldId="2147472940"/>
        </pc:sldMkLst>
        <pc:spChg chg="mod">
          <ac:chgData name="Madeline Newman" userId="7098d7ff-a9cc-4eda-aacb-d23ac5379831" providerId="ADAL" clId="{19973DAC-28EE-4B70-B803-EB75E102704B}" dt="2025-05-14T14:43:04.085" v="3461" actId="1076"/>
          <ac:spMkLst>
            <pc:docMk/>
            <pc:sldMk cId="2281974721" sldId="2147472940"/>
            <ac:spMk id="4" creationId="{2388B96D-58AF-E38D-CB66-51E4A2983AE3}"/>
          </ac:spMkLst>
        </pc:spChg>
        <pc:spChg chg="mod">
          <ac:chgData name="Madeline Newman" userId="7098d7ff-a9cc-4eda-aacb-d23ac5379831" providerId="ADAL" clId="{19973DAC-28EE-4B70-B803-EB75E102704B}" dt="2025-05-12T07:53:22.124" v="2003" actId="6549"/>
          <ac:spMkLst>
            <pc:docMk/>
            <pc:sldMk cId="2281974721" sldId="2147472940"/>
            <ac:spMk id="7" creationId="{BC70365F-AAAF-4D87-C93B-0804EA644865}"/>
          </ac:spMkLst>
        </pc:spChg>
        <pc:spChg chg="mod">
          <ac:chgData name="Madeline Newman" userId="7098d7ff-a9cc-4eda-aacb-d23ac5379831" providerId="ADAL" clId="{19973DAC-28EE-4B70-B803-EB75E102704B}" dt="2025-05-12T08:07:01.256" v="2151" actId="255"/>
          <ac:spMkLst>
            <pc:docMk/>
            <pc:sldMk cId="2281974721" sldId="2147472940"/>
            <ac:spMk id="27" creationId="{9E6286B6-4DA6-2DFA-928A-FF6ED0534F26}"/>
          </ac:spMkLst>
        </pc:spChg>
        <pc:spChg chg="mod">
          <ac:chgData name="Madeline Newman" userId="7098d7ff-a9cc-4eda-aacb-d23ac5379831" providerId="ADAL" clId="{19973DAC-28EE-4B70-B803-EB75E102704B}" dt="2025-05-12T08:07:01.256" v="2151" actId="255"/>
          <ac:spMkLst>
            <pc:docMk/>
            <pc:sldMk cId="2281974721" sldId="2147472940"/>
            <ac:spMk id="33" creationId="{67E67617-A2A6-1358-8E2B-862D09FB6A00}"/>
          </ac:spMkLst>
        </pc:spChg>
        <pc:spChg chg="mod">
          <ac:chgData name="Madeline Newman" userId="7098d7ff-a9cc-4eda-aacb-d23ac5379831" providerId="ADAL" clId="{19973DAC-28EE-4B70-B803-EB75E102704B}" dt="2025-05-12T08:07:01.256" v="2151" actId="255"/>
          <ac:spMkLst>
            <pc:docMk/>
            <pc:sldMk cId="2281974721" sldId="2147472940"/>
            <ac:spMk id="34" creationId="{326583BF-47FB-C93E-DFBD-5411295FF36F}"/>
          </ac:spMkLst>
        </pc:spChg>
        <pc:spChg chg="mod">
          <ac:chgData name="Madeline Newman" userId="7098d7ff-a9cc-4eda-aacb-d23ac5379831" providerId="ADAL" clId="{19973DAC-28EE-4B70-B803-EB75E102704B}" dt="2025-05-12T08:07:10.013" v="2168" actId="1036"/>
          <ac:spMkLst>
            <pc:docMk/>
            <pc:sldMk cId="2281974721" sldId="2147472940"/>
            <ac:spMk id="36" creationId="{50432FCF-0C7C-1442-8576-478377D479B3}"/>
          </ac:spMkLst>
        </pc:spChg>
        <pc:spChg chg="mod">
          <ac:chgData name="Madeline Newman" userId="7098d7ff-a9cc-4eda-aacb-d23ac5379831" providerId="ADAL" clId="{19973DAC-28EE-4B70-B803-EB75E102704B}" dt="2025-05-12T08:07:01.256" v="2151" actId="255"/>
          <ac:spMkLst>
            <pc:docMk/>
            <pc:sldMk cId="2281974721" sldId="2147472940"/>
            <ac:spMk id="37" creationId="{1E886284-AA72-F95D-670E-DA62FFC60902}"/>
          </ac:spMkLst>
        </pc:spChg>
        <pc:spChg chg="mod">
          <ac:chgData name="Madeline Newman" userId="7098d7ff-a9cc-4eda-aacb-d23ac5379831" providerId="ADAL" clId="{19973DAC-28EE-4B70-B803-EB75E102704B}" dt="2025-05-12T08:07:32.295" v="2169" actId="693"/>
          <ac:spMkLst>
            <pc:docMk/>
            <pc:sldMk cId="2281974721" sldId="2147472940"/>
            <ac:spMk id="50" creationId="{D598103B-DD04-6849-4729-4DE2A5F77B11}"/>
          </ac:spMkLst>
        </pc:spChg>
        <pc:spChg chg="mod">
          <ac:chgData name="Madeline Newman" userId="7098d7ff-a9cc-4eda-aacb-d23ac5379831" providerId="ADAL" clId="{19973DAC-28EE-4B70-B803-EB75E102704B}" dt="2025-05-12T08:07:01.256" v="2151" actId="255"/>
          <ac:spMkLst>
            <pc:docMk/>
            <pc:sldMk cId="2281974721" sldId="2147472940"/>
            <ac:spMk id="55" creationId="{8536D558-D09C-C881-221C-D1B7314F1EC0}"/>
          </ac:spMkLst>
        </pc:spChg>
        <pc:spChg chg="mod">
          <ac:chgData name="Madeline Newman" userId="7098d7ff-a9cc-4eda-aacb-d23ac5379831" providerId="ADAL" clId="{19973DAC-28EE-4B70-B803-EB75E102704B}" dt="2025-05-12T08:07:01.256" v="2151" actId="255"/>
          <ac:spMkLst>
            <pc:docMk/>
            <pc:sldMk cId="2281974721" sldId="2147472940"/>
            <ac:spMk id="60" creationId="{AA2563D8-86DC-E2DA-A21A-433FE1E058AC}"/>
          </ac:spMkLst>
        </pc:spChg>
        <pc:spChg chg="mod">
          <ac:chgData name="Madeline Newman" userId="7098d7ff-a9cc-4eda-aacb-d23ac5379831" providerId="ADAL" clId="{19973DAC-28EE-4B70-B803-EB75E102704B}" dt="2025-05-12T08:07:01.256" v="2151" actId="255"/>
          <ac:spMkLst>
            <pc:docMk/>
            <pc:sldMk cId="2281974721" sldId="2147472940"/>
            <ac:spMk id="67" creationId="{BBDC7272-27BB-5740-37A0-A78347104436}"/>
          </ac:spMkLst>
        </pc:spChg>
        <pc:spChg chg="mod">
          <ac:chgData name="Madeline Newman" userId="7098d7ff-a9cc-4eda-aacb-d23ac5379831" providerId="ADAL" clId="{19973DAC-28EE-4B70-B803-EB75E102704B}" dt="2025-05-12T08:07:01.256" v="2151" actId="255"/>
          <ac:spMkLst>
            <pc:docMk/>
            <pc:sldMk cId="2281974721" sldId="2147472940"/>
            <ac:spMk id="85" creationId="{821C6725-FA07-A7CC-ECF4-8B0D5C9CA868}"/>
          </ac:spMkLst>
        </pc:spChg>
        <pc:spChg chg="mod">
          <ac:chgData name="Madeline Newman" userId="7098d7ff-a9cc-4eda-aacb-d23ac5379831" providerId="ADAL" clId="{19973DAC-28EE-4B70-B803-EB75E102704B}" dt="2025-05-12T08:07:01.256" v="2151" actId="255"/>
          <ac:spMkLst>
            <pc:docMk/>
            <pc:sldMk cId="2281974721" sldId="2147472940"/>
            <ac:spMk id="88" creationId="{39BB3074-3BCD-8692-A96D-333883E4F514}"/>
          </ac:spMkLst>
        </pc:spChg>
        <pc:spChg chg="add mod">
          <ac:chgData name="Madeline Newman" userId="7098d7ff-a9cc-4eda-aacb-d23ac5379831" providerId="ADAL" clId="{19973DAC-28EE-4B70-B803-EB75E102704B}" dt="2025-05-13T14:03:34.194" v="3290" actId="20577"/>
          <ac:spMkLst>
            <pc:docMk/>
            <pc:sldMk cId="2281974721" sldId="2147472940"/>
            <ac:spMk id="100" creationId="{484C1462-1623-9156-EBB4-206D4B5E3750}"/>
          </ac:spMkLst>
        </pc:spChg>
        <pc:grpChg chg="mod">
          <ac:chgData name="Madeline Newman" userId="7098d7ff-a9cc-4eda-aacb-d23ac5379831" providerId="ADAL" clId="{19973DAC-28EE-4B70-B803-EB75E102704B}" dt="2025-05-14T14:43:04.694" v="3462" actId="1076"/>
          <ac:grpSpMkLst>
            <pc:docMk/>
            <pc:sldMk cId="2281974721" sldId="2147472940"/>
            <ac:grpSpMk id="11" creationId="{FEA1ED42-11A1-E556-CB15-640214A954D9}"/>
          </ac:grpSpMkLst>
        </pc:grpChg>
        <pc:picChg chg="mod modCrop">
          <ac:chgData name="Madeline Newman" userId="7098d7ff-a9cc-4eda-aacb-d23ac5379831" providerId="ADAL" clId="{19973DAC-28EE-4B70-B803-EB75E102704B}" dt="2025-05-14T14:42:20.797" v="3446" actId="732"/>
          <ac:picMkLst>
            <pc:docMk/>
            <pc:sldMk cId="2281974721" sldId="2147472940"/>
            <ac:picMk id="6" creationId="{84F8D791-F888-81AC-F22D-78A4A1D3E565}"/>
          </ac:picMkLst>
        </pc:picChg>
        <pc:picChg chg="mod modCrop">
          <ac:chgData name="Madeline Newman" userId="7098d7ff-a9cc-4eda-aacb-d23ac5379831" providerId="ADAL" clId="{19973DAC-28EE-4B70-B803-EB75E102704B}" dt="2025-05-12T11:22:29.562" v="2644" actId="1076"/>
          <ac:picMkLst>
            <pc:docMk/>
            <pc:sldMk cId="2281974721" sldId="2147472940"/>
            <ac:picMk id="8" creationId="{0681DDB3-4001-7D57-EDB3-328A931EF11E}"/>
          </ac:picMkLst>
        </pc:picChg>
      </pc:sldChg>
      <pc:sldChg chg="add del">
        <pc:chgData name="Madeline Newman" userId="7098d7ff-a9cc-4eda-aacb-d23ac5379831" providerId="ADAL" clId="{19973DAC-28EE-4B70-B803-EB75E102704B}" dt="2025-05-12T07:46:55.590" v="1962" actId="47"/>
        <pc:sldMkLst>
          <pc:docMk/>
          <pc:sldMk cId="3519490682" sldId="214747294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5061D6-38AF-45D7-9B38-54FC2F45EF25}" type="doc">
      <dgm:prSet loTypeId="urn:microsoft.com/office/officeart/2005/8/layout/hProcess9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825966D9-FCFB-4236-82FC-8430D913BAF6}">
      <dgm:prSet phldrT="[Text]"/>
      <dgm:spPr>
        <a:solidFill>
          <a:srgbClr val="18245C"/>
        </a:solidFill>
      </dgm:spPr>
      <dgm:t>
        <a:bodyPr/>
        <a:lstStyle/>
        <a:p>
          <a:r>
            <a:rPr lang="en-US" dirty="0"/>
            <a:t>Online survey</a:t>
          </a:r>
        </a:p>
      </dgm:t>
    </dgm:pt>
    <dgm:pt modelId="{FEC388CD-EAE5-4404-A737-BB18A8983ACD}" type="parTrans" cxnId="{FE0E091A-7165-4303-9284-D2A31EB8F2D7}">
      <dgm:prSet/>
      <dgm:spPr/>
      <dgm:t>
        <a:bodyPr/>
        <a:lstStyle/>
        <a:p>
          <a:endParaRPr lang="en-US"/>
        </a:p>
      </dgm:t>
    </dgm:pt>
    <dgm:pt modelId="{5635AA36-A27E-422A-9C39-4DBC1163A963}" type="sibTrans" cxnId="{FE0E091A-7165-4303-9284-D2A31EB8F2D7}">
      <dgm:prSet/>
      <dgm:spPr/>
      <dgm:t>
        <a:bodyPr/>
        <a:lstStyle/>
        <a:p>
          <a:endParaRPr lang="en-US"/>
        </a:p>
      </dgm:t>
    </dgm:pt>
    <dgm:pt modelId="{95463497-0B37-460F-B729-5DEE374843D3}">
      <dgm:prSet phldrT="[Text]"/>
      <dgm:spPr>
        <a:solidFill>
          <a:srgbClr val="18245C"/>
        </a:solidFill>
      </dgm:spPr>
      <dgm:t>
        <a:bodyPr/>
        <a:lstStyle/>
        <a:p>
          <a:r>
            <a:rPr lang="en-US"/>
            <a:t>Gap analysis workshop</a:t>
          </a:r>
        </a:p>
      </dgm:t>
    </dgm:pt>
    <dgm:pt modelId="{87473D0C-6411-4F9F-9B87-797C69A83261}" type="parTrans" cxnId="{1BB248FF-5D2A-43B9-A70A-F16FDAE0EB9B}">
      <dgm:prSet/>
      <dgm:spPr/>
      <dgm:t>
        <a:bodyPr/>
        <a:lstStyle/>
        <a:p>
          <a:endParaRPr lang="en-US"/>
        </a:p>
      </dgm:t>
    </dgm:pt>
    <dgm:pt modelId="{708DCAF0-11AB-4BD9-92C9-8D62F29D471C}" type="sibTrans" cxnId="{1BB248FF-5D2A-43B9-A70A-F16FDAE0EB9B}">
      <dgm:prSet/>
      <dgm:spPr/>
      <dgm:t>
        <a:bodyPr/>
        <a:lstStyle/>
        <a:p>
          <a:endParaRPr lang="en-US"/>
        </a:p>
      </dgm:t>
    </dgm:pt>
    <dgm:pt modelId="{88CB9119-C7A9-4702-8E5F-EE6D215FBF56}">
      <dgm:prSet phldrT="[Text]"/>
      <dgm:spPr>
        <a:solidFill>
          <a:srgbClr val="18245C"/>
        </a:solidFill>
      </dgm:spPr>
      <dgm:t>
        <a:bodyPr/>
        <a:lstStyle/>
        <a:p>
          <a:r>
            <a:rPr lang="en-US"/>
            <a:t>Executive summary</a:t>
          </a:r>
        </a:p>
      </dgm:t>
    </dgm:pt>
    <dgm:pt modelId="{70E63C83-28B0-48FC-8865-832AAA299B8A}" type="parTrans" cxnId="{8D67F1BB-AD06-41B5-9B55-888A8966CB88}">
      <dgm:prSet/>
      <dgm:spPr/>
      <dgm:t>
        <a:bodyPr/>
        <a:lstStyle/>
        <a:p>
          <a:endParaRPr lang="en-US"/>
        </a:p>
      </dgm:t>
    </dgm:pt>
    <dgm:pt modelId="{F75FE11D-C452-41E4-8758-2C8F07C16855}" type="sibTrans" cxnId="{8D67F1BB-AD06-41B5-9B55-888A8966CB88}">
      <dgm:prSet/>
      <dgm:spPr/>
      <dgm:t>
        <a:bodyPr/>
        <a:lstStyle/>
        <a:p>
          <a:endParaRPr lang="en-US"/>
        </a:p>
      </dgm:t>
    </dgm:pt>
    <dgm:pt modelId="{72F90328-5D0E-416E-BC3E-523029FCA908}" type="pres">
      <dgm:prSet presAssocID="{FD5061D6-38AF-45D7-9B38-54FC2F45EF25}" presName="CompostProcess" presStyleCnt="0">
        <dgm:presLayoutVars>
          <dgm:dir/>
          <dgm:resizeHandles val="exact"/>
        </dgm:presLayoutVars>
      </dgm:prSet>
      <dgm:spPr/>
    </dgm:pt>
    <dgm:pt modelId="{8890CE28-03E7-4FAF-98A2-669B7A42191F}" type="pres">
      <dgm:prSet presAssocID="{FD5061D6-38AF-45D7-9B38-54FC2F45EF25}" presName="arrow" presStyleLbl="bgShp" presStyleIdx="0" presStyleCnt="1"/>
      <dgm:spPr/>
    </dgm:pt>
    <dgm:pt modelId="{E16DF6D0-D023-40F4-89AD-3F5827E6F110}" type="pres">
      <dgm:prSet presAssocID="{FD5061D6-38AF-45D7-9B38-54FC2F45EF25}" presName="linearProcess" presStyleCnt="0"/>
      <dgm:spPr/>
    </dgm:pt>
    <dgm:pt modelId="{E5760E28-007B-4F40-A49D-F942500C1F42}" type="pres">
      <dgm:prSet presAssocID="{825966D9-FCFB-4236-82FC-8430D913BAF6}" presName="textNode" presStyleLbl="node1" presStyleIdx="0" presStyleCnt="3">
        <dgm:presLayoutVars>
          <dgm:bulletEnabled val="1"/>
        </dgm:presLayoutVars>
      </dgm:prSet>
      <dgm:spPr/>
    </dgm:pt>
    <dgm:pt modelId="{27E53523-4A78-4AAA-94A6-EF04E8842AF3}" type="pres">
      <dgm:prSet presAssocID="{5635AA36-A27E-422A-9C39-4DBC1163A963}" presName="sibTrans" presStyleCnt="0"/>
      <dgm:spPr/>
    </dgm:pt>
    <dgm:pt modelId="{878F7AC3-A2AA-4CC1-9B44-3990350D004E}" type="pres">
      <dgm:prSet presAssocID="{95463497-0B37-460F-B729-5DEE374843D3}" presName="textNode" presStyleLbl="node1" presStyleIdx="1" presStyleCnt="3">
        <dgm:presLayoutVars>
          <dgm:bulletEnabled val="1"/>
        </dgm:presLayoutVars>
      </dgm:prSet>
      <dgm:spPr/>
    </dgm:pt>
    <dgm:pt modelId="{4C909296-5A1E-42C6-B459-0D1EC9DD6F61}" type="pres">
      <dgm:prSet presAssocID="{708DCAF0-11AB-4BD9-92C9-8D62F29D471C}" presName="sibTrans" presStyleCnt="0"/>
      <dgm:spPr/>
    </dgm:pt>
    <dgm:pt modelId="{6B6A7640-975F-4090-B5DB-5B28AE6B4515}" type="pres">
      <dgm:prSet presAssocID="{88CB9119-C7A9-4702-8E5F-EE6D215FBF5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39FB7200-74DE-438C-8279-61CC12917C0F}" type="presOf" srcId="{88CB9119-C7A9-4702-8E5F-EE6D215FBF56}" destId="{6B6A7640-975F-4090-B5DB-5B28AE6B4515}" srcOrd="0" destOrd="0" presId="urn:microsoft.com/office/officeart/2005/8/layout/hProcess9"/>
    <dgm:cxn modelId="{FE0E091A-7165-4303-9284-D2A31EB8F2D7}" srcId="{FD5061D6-38AF-45D7-9B38-54FC2F45EF25}" destId="{825966D9-FCFB-4236-82FC-8430D913BAF6}" srcOrd="0" destOrd="0" parTransId="{FEC388CD-EAE5-4404-A737-BB18A8983ACD}" sibTransId="{5635AA36-A27E-422A-9C39-4DBC1163A963}"/>
    <dgm:cxn modelId="{82B1F228-9800-4CD3-95A6-A4A5F801BCA7}" type="presOf" srcId="{95463497-0B37-460F-B729-5DEE374843D3}" destId="{878F7AC3-A2AA-4CC1-9B44-3990350D004E}" srcOrd="0" destOrd="0" presId="urn:microsoft.com/office/officeart/2005/8/layout/hProcess9"/>
    <dgm:cxn modelId="{60536F55-3C9F-44D0-9F5A-7B4C9902B5D5}" type="presOf" srcId="{FD5061D6-38AF-45D7-9B38-54FC2F45EF25}" destId="{72F90328-5D0E-416E-BC3E-523029FCA908}" srcOrd="0" destOrd="0" presId="urn:microsoft.com/office/officeart/2005/8/layout/hProcess9"/>
    <dgm:cxn modelId="{8D67F1BB-AD06-41B5-9B55-888A8966CB88}" srcId="{FD5061D6-38AF-45D7-9B38-54FC2F45EF25}" destId="{88CB9119-C7A9-4702-8E5F-EE6D215FBF56}" srcOrd="2" destOrd="0" parTransId="{70E63C83-28B0-48FC-8865-832AAA299B8A}" sibTransId="{F75FE11D-C452-41E4-8758-2C8F07C16855}"/>
    <dgm:cxn modelId="{12A0E7BE-F36B-44C3-B569-335BB96C31DF}" type="presOf" srcId="{825966D9-FCFB-4236-82FC-8430D913BAF6}" destId="{E5760E28-007B-4F40-A49D-F942500C1F42}" srcOrd="0" destOrd="0" presId="urn:microsoft.com/office/officeart/2005/8/layout/hProcess9"/>
    <dgm:cxn modelId="{1BB248FF-5D2A-43B9-A70A-F16FDAE0EB9B}" srcId="{FD5061D6-38AF-45D7-9B38-54FC2F45EF25}" destId="{95463497-0B37-460F-B729-5DEE374843D3}" srcOrd="1" destOrd="0" parTransId="{87473D0C-6411-4F9F-9B87-797C69A83261}" sibTransId="{708DCAF0-11AB-4BD9-92C9-8D62F29D471C}"/>
    <dgm:cxn modelId="{FA15C462-003B-4D73-8F51-07F5D728F4A4}" type="presParOf" srcId="{72F90328-5D0E-416E-BC3E-523029FCA908}" destId="{8890CE28-03E7-4FAF-98A2-669B7A42191F}" srcOrd="0" destOrd="0" presId="urn:microsoft.com/office/officeart/2005/8/layout/hProcess9"/>
    <dgm:cxn modelId="{2BE9B2D9-8832-4FEF-8046-E6754C2BD0A3}" type="presParOf" srcId="{72F90328-5D0E-416E-BC3E-523029FCA908}" destId="{E16DF6D0-D023-40F4-89AD-3F5827E6F110}" srcOrd="1" destOrd="0" presId="urn:microsoft.com/office/officeart/2005/8/layout/hProcess9"/>
    <dgm:cxn modelId="{4C41D38A-8FCA-4F52-A14D-6218B80DB4F2}" type="presParOf" srcId="{E16DF6D0-D023-40F4-89AD-3F5827E6F110}" destId="{E5760E28-007B-4F40-A49D-F942500C1F42}" srcOrd="0" destOrd="0" presId="urn:microsoft.com/office/officeart/2005/8/layout/hProcess9"/>
    <dgm:cxn modelId="{54FF4BB1-FCFD-4602-B2F9-D15275CA3608}" type="presParOf" srcId="{E16DF6D0-D023-40F4-89AD-3F5827E6F110}" destId="{27E53523-4A78-4AAA-94A6-EF04E8842AF3}" srcOrd="1" destOrd="0" presId="urn:microsoft.com/office/officeart/2005/8/layout/hProcess9"/>
    <dgm:cxn modelId="{7ACB4AB2-2C42-4236-8770-80ECDA4CA2C3}" type="presParOf" srcId="{E16DF6D0-D023-40F4-89AD-3F5827E6F110}" destId="{878F7AC3-A2AA-4CC1-9B44-3990350D004E}" srcOrd="2" destOrd="0" presId="urn:microsoft.com/office/officeart/2005/8/layout/hProcess9"/>
    <dgm:cxn modelId="{17B556EB-D476-48AA-BE82-0CF586F103B7}" type="presParOf" srcId="{E16DF6D0-D023-40F4-89AD-3F5827E6F110}" destId="{4C909296-5A1E-42C6-B459-0D1EC9DD6F61}" srcOrd="3" destOrd="0" presId="urn:microsoft.com/office/officeart/2005/8/layout/hProcess9"/>
    <dgm:cxn modelId="{09CA9834-4CC0-4741-937E-6012C1473710}" type="presParOf" srcId="{E16DF6D0-D023-40F4-89AD-3F5827E6F110}" destId="{6B6A7640-975F-4090-B5DB-5B28AE6B451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5061D6-38AF-45D7-9B38-54FC2F45EF25}" type="doc">
      <dgm:prSet loTypeId="urn:microsoft.com/office/officeart/2005/8/layout/hProcess9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95463497-0B37-460F-B729-5DEE374843D3}">
      <dgm:prSet phldrT="[Text]" custT="1"/>
      <dgm:spPr>
        <a:solidFill>
          <a:srgbClr val="18245C"/>
        </a:solidFill>
      </dgm:spPr>
      <dgm:t>
        <a:bodyPr/>
        <a:lstStyle/>
        <a:p>
          <a:r>
            <a:rPr lang="en-US" sz="1300" dirty="0"/>
            <a:t>Gap analysis survey workshop</a:t>
          </a:r>
        </a:p>
      </dgm:t>
    </dgm:pt>
    <dgm:pt modelId="{87473D0C-6411-4F9F-9B87-797C69A83261}" type="parTrans" cxnId="{1BB248FF-5D2A-43B9-A70A-F16FDAE0EB9B}">
      <dgm:prSet/>
      <dgm:spPr/>
      <dgm:t>
        <a:bodyPr/>
        <a:lstStyle/>
        <a:p>
          <a:endParaRPr lang="en-US" sz="1300"/>
        </a:p>
      </dgm:t>
    </dgm:pt>
    <dgm:pt modelId="{708DCAF0-11AB-4BD9-92C9-8D62F29D471C}" type="sibTrans" cxnId="{1BB248FF-5D2A-43B9-A70A-F16FDAE0EB9B}">
      <dgm:prSet/>
      <dgm:spPr/>
      <dgm:t>
        <a:bodyPr/>
        <a:lstStyle/>
        <a:p>
          <a:endParaRPr lang="en-US" sz="1300"/>
        </a:p>
      </dgm:t>
    </dgm:pt>
    <dgm:pt modelId="{88CB9119-C7A9-4702-8E5F-EE6D215FBF56}">
      <dgm:prSet phldrT="[Text]" custT="1"/>
      <dgm:spPr>
        <a:solidFill>
          <a:srgbClr val="18245C"/>
        </a:solidFill>
      </dgm:spPr>
      <dgm:t>
        <a:bodyPr/>
        <a:lstStyle/>
        <a:p>
          <a:r>
            <a:rPr lang="en-US" sz="1300" dirty="0"/>
            <a:t>Mapping One Health report</a:t>
          </a:r>
        </a:p>
      </dgm:t>
    </dgm:pt>
    <dgm:pt modelId="{70E63C83-28B0-48FC-8865-832AAA299B8A}" type="parTrans" cxnId="{8D67F1BB-AD06-41B5-9B55-888A8966CB88}">
      <dgm:prSet/>
      <dgm:spPr/>
      <dgm:t>
        <a:bodyPr/>
        <a:lstStyle/>
        <a:p>
          <a:endParaRPr lang="en-US" sz="1300"/>
        </a:p>
      </dgm:t>
    </dgm:pt>
    <dgm:pt modelId="{F75FE11D-C452-41E4-8758-2C8F07C16855}" type="sibTrans" cxnId="{8D67F1BB-AD06-41B5-9B55-888A8966CB88}">
      <dgm:prSet/>
      <dgm:spPr/>
      <dgm:t>
        <a:bodyPr/>
        <a:lstStyle/>
        <a:p>
          <a:endParaRPr lang="en-US" sz="1300"/>
        </a:p>
      </dgm:t>
    </dgm:pt>
    <dgm:pt modelId="{0FE79C18-0659-4A96-B866-51CDD2EC4E80}">
      <dgm:prSet phldrT="[Text]" custT="1"/>
      <dgm:spPr>
        <a:solidFill>
          <a:srgbClr val="18245C"/>
        </a:solidFill>
      </dgm:spPr>
      <dgm:t>
        <a:bodyPr/>
        <a:lstStyle/>
        <a:p>
          <a:r>
            <a:rPr lang="en-US" sz="1300" dirty="0"/>
            <a:t>Funding workshop</a:t>
          </a:r>
        </a:p>
      </dgm:t>
    </dgm:pt>
    <dgm:pt modelId="{AEEDFCD4-FC28-4773-B38F-C6D16EFD8048}" type="parTrans" cxnId="{6541A3CD-6AE3-4176-8329-074B21919C5A}">
      <dgm:prSet/>
      <dgm:spPr/>
      <dgm:t>
        <a:bodyPr/>
        <a:lstStyle/>
        <a:p>
          <a:endParaRPr lang="en-US" sz="1300"/>
        </a:p>
      </dgm:t>
    </dgm:pt>
    <dgm:pt modelId="{CA4E8064-C787-4E9E-9788-17DABD68A919}" type="sibTrans" cxnId="{6541A3CD-6AE3-4176-8329-074B21919C5A}">
      <dgm:prSet/>
      <dgm:spPr/>
      <dgm:t>
        <a:bodyPr/>
        <a:lstStyle/>
        <a:p>
          <a:endParaRPr lang="en-US" sz="1300"/>
        </a:p>
      </dgm:t>
    </dgm:pt>
    <dgm:pt modelId="{A27A0C6B-F3EF-47A1-B9AA-22F27385D6D3}">
      <dgm:prSet custT="1"/>
      <dgm:spPr>
        <a:solidFill>
          <a:srgbClr val="18245C"/>
        </a:solidFill>
        <a:ln>
          <a:solidFill>
            <a:srgbClr val="FFFFFF"/>
          </a:solidFill>
        </a:ln>
      </dgm:spPr>
      <dgm:t>
        <a:bodyPr/>
        <a:lstStyle/>
        <a:p>
          <a:r>
            <a:rPr lang="en-US" sz="1300" dirty="0"/>
            <a:t>Additional reports </a:t>
          </a:r>
          <a:endParaRPr lang="en-GB" sz="1300" dirty="0"/>
        </a:p>
      </dgm:t>
    </dgm:pt>
    <dgm:pt modelId="{100FAEA1-2C2E-45EE-8A0F-09EDD52BCB50}" type="parTrans" cxnId="{C8EAC473-470F-4474-AC68-29CA9250674A}">
      <dgm:prSet/>
      <dgm:spPr/>
      <dgm:t>
        <a:bodyPr/>
        <a:lstStyle/>
        <a:p>
          <a:endParaRPr lang="en-GB" sz="1300"/>
        </a:p>
      </dgm:t>
    </dgm:pt>
    <dgm:pt modelId="{6EF4FCB9-8249-4EB4-B68C-9A72CA4E76B9}" type="sibTrans" cxnId="{C8EAC473-470F-4474-AC68-29CA9250674A}">
      <dgm:prSet/>
      <dgm:spPr/>
      <dgm:t>
        <a:bodyPr/>
        <a:lstStyle/>
        <a:p>
          <a:endParaRPr lang="en-GB" sz="1300"/>
        </a:p>
      </dgm:t>
    </dgm:pt>
    <dgm:pt modelId="{2106BD24-FC74-413E-ACB9-215AADA10430}">
      <dgm:prSet custT="1"/>
      <dgm:spPr>
        <a:solidFill>
          <a:srgbClr val="18245C"/>
        </a:solidFill>
      </dgm:spPr>
      <dgm:t>
        <a:bodyPr/>
        <a:lstStyle/>
        <a:p>
          <a:r>
            <a:rPr lang="en-US" sz="1300" dirty="0"/>
            <a:t>Workshop report &amp; recommendations</a:t>
          </a:r>
          <a:endParaRPr lang="en-GB" sz="1300" dirty="0"/>
        </a:p>
      </dgm:t>
    </dgm:pt>
    <dgm:pt modelId="{EFD614ED-E225-4911-9BC3-B66EA1C5D6AE}" type="parTrans" cxnId="{A97C5731-9BAF-444A-8965-0311F3B59394}">
      <dgm:prSet/>
      <dgm:spPr/>
      <dgm:t>
        <a:bodyPr/>
        <a:lstStyle/>
        <a:p>
          <a:endParaRPr lang="en-GB" sz="1300"/>
        </a:p>
      </dgm:t>
    </dgm:pt>
    <dgm:pt modelId="{D6CF3565-BED3-4E7B-8AC5-E8610DACCCD2}" type="sibTrans" cxnId="{A97C5731-9BAF-444A-8965-0311F3B59394}">
      <dgm:prSet/>
      <dgm:spPr/>
      <dgm:t>
        <a:bodyPr/>
        <a:lstStyle/>
        <a:p>
          <a:endParaRPr lang="en-GB" sz="1300"/>
        </a:p>
      </dgm:t>
    </dgm:pt>
    <dgm:pt modelId="{72F90328-5D0E-416E-BC3E-523029FCA908}" type="pres">
      <dgm:prSet presAssocID="{FD5061D6-38AF-45D7-9B38-54FC2F45EF25}" presName="CompostProcess" presStyleCnt="0">
        <dgm:presLayoutVars>
          <dgm:dir/>
          <dgm:resizeHandles val="exact"/>
        </dgm:presLayoutVars>
      </dgm:prSet>
      <dgm:spPr/>
    </dgm:pt>
    <dgm:pt modelId="{8890CE28-03E7-4FAF-98A2-669B7A42191F}" type="pres">
      <dgm:prSet presAssocID="{FD5061D6-38AF-45D7-9B38-54FC2F45EF25}" presName="arrow" presStyleLbl="bgShp" presStyleIdx="0" presStyleCnt="1"/>
      <dgm:spPr/>
    </dgm:pt>
    <dgm:pt modelId="{E16DF6D0-D023-40F4-89AD-3F5827E6F110}" type="pres">
      <dgm:prSet presAssocID="{FD5061D6-38AF-45D7-9B38-54FC2F45EF25}" presName="linearProcess" presStyleCnt="0"/>
      <dgm:spPr/>
    </dgm:pt>
    <dgm:pt modelId="{878F7AC3-A2AA-4CC1-9B44-3990350D004E}" type="pres">
      <dgm:prSet presAssocID="{95463497-0B37-460F-B729-5DEE374843D3}" presName="textNode" presStyleLbl="node1" presStyleIdx="0" presStyleCnt="5">
        <dgm:presLayoutVars>
          <dgm:bulletEnabled val="1"/>
        </dgm:presLayoutVars>
      </dgm:prSet>
      <dgm:spPr/>
    </dgm:pt>
    <dgm:pt modelId="{4C909296-5A1E-42C6-B459-0D1EC9DD6F61}" type="pres">
      <dgm:prSet presAssocID="{708DCAF0-11AB-4BD9-92C9-8D62F29D471C}" presName="sibTrans" presStyleCnt="0"/>
      <dgm:spPr/>
    </dgm:pt>
    <dgm:pt modelId="{6B6A7640-975F-4090-B5DB-5B28AE6B4515}" type="pres">
      <dgm:prSet presAssocID="{88CB9119-C7A9-4702-8E5F-EE6D215FBF56}" presName="textNode" presStyleLbl="node1" presStyleIdx="1" presStyleCnt="5">
        <dgm:presLayoutVars>
          <dgm:bulletEnabled val="1"/>
        </dgm:presLayoutVars>
      </dgm:prSet>
      <dgm:spPr/>
    </dgm:pt>
    <dgm:pt modelId="{805B7769-173D-4FE7-A3D1-F3F953D426A8}" type="pres">
      <dgm:prSet presAssocID="{F75FE11D-C452-41E4-8758-2C8F07C16855}" presName="sibTrans" presStyleCnt="0"/>
      <dgm:spPr/>
    </dgm:pt>
    <dgm:pt modelId="{59B46468-15CB-482D-B70E-11AF4C255B90}" type="pres">
      <dgm:prSet presAssocID="{0FE79C18-0659-4A96-B866-51CDD2EC4E80}" presName="textNode" presStyleLbl="node1" presStyleIdx="2" presStyleCnt="5" custScaleY="99923">
        <dgm:presLayoutVars>
          <dgm:bulletEnabled val="1"/>
        </dgm:presLayoutVars>
      </dgm:prSet>
      <dgm:spPr/>
    </dgm:pt>
    <dgm:pt modelId="{97049AB1-68BC-4C46-A5F7-3B7E43F2FD79}" type="pres">
      <dgm:prSet presAssocID="{CA4E8064-C787-4E9E-9788-17DABD68A919}" presName="sibTrans" presStyleCnt="0"/>
      <dgm:spPr/>
    </dgm:pt>
    <dgm:pt modelId="{61FC3889-8BFB-4E93-AEFB-46795EFC2EE2}" type="pres">
      <dgm:prSet presAssocID="{A27A0C6B-F3EF-47A1-B9AA-22F27385D6D3}" presName="textNode" presStyleLbl="node1" presStyleIdx="3" presStyleCnt="5">
        <dgm:presLayoutVars>
          <dgm:bulletEnabled val="1"/>
        </dgm:presLayoutVars>
      </dgm:prSet>
      <dgm:spPr/>
    </dgm:pt>
    <dgm:pt modelId="{7AC4011C-E69B-4CBF-86FB-53C147456EDD}" type="pres">
      <dgm:prSet presAssocID="{6EF4FCB9-8249-4EB4-B68C-9A72CA4E76B9}" presName="sibTrans" presStyleCnt="0"/>
      <dgm:spPr/>
    </dgm:pt>
    <dgm:pt modelId="{5ACF2977-A28C-4A23-A687-7C5E703AF122}" type="pres">
      <dgm:prSet presAssocID="{2106BD24-FC74-413E-ACB9-215AADA10430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39FB7200-74DE-438C-8279-61CC12917C0F}" type="presOf" srcId="{88CB9119-C7A9-4702-8E5F-EE6D215FBF56}" destId="{6B6A7640-975F-4090-B5DB-5B28AE6B4515}" srcOrd="0" destOrd="0" presId="urn:microsoft.com/office/officeart/2005/8/layout/hProcess9"/>
    <dgm:cxn modelId="{82B1F228-9800-4CD3-95A6-A4A5F801BCA7}" type="presOf" srcId="{95463497-0B37-460F-B729-5DEE374843D3}" destId="{878F7AC3-A2AA-4CC1-9B44-3990350D004E}" srcOrd="0" destOrd="0" presId="urn:microsoft.com/office/officeart/2005/8/layout/hProcess9"/>
    <dgm:cxn modelId="{E190FD2F-5A3A-4316-953D-A862278AB133}" type="presOf" srcId="{2106BD24-FC74-413E-ACB9-215AADA10430}" destId="{5ACF2977-A28C-4A23-A687-7C5E703AF122}" srcOrd="0" destOrd="0" presId="urn:microsoft.com/office/officeart/2005/8/layout/hProcess9"/>
    <dgm:cxn modelId="{A97C5731-9BAF-444A-8965-0311F3B59394}" srcId="{FD5061D6-38AF-45D7-9B38-54FC2F45EF25}" destId="{2106BD24-FC74-413E-ACB9-215AADA10430}" srcOrd="4" destOrd="0" parTransId="{EFD614ED-E225-4911-9BC3-B66EA1C5D6AE}" sibTransId="{D6CF3565-BED3-4E7B-8AC5-E8610DACCCD2}"/>
    <dgm:cxn modelId="{C8EAC473-470F-4474-AC68-29CA9250674A}" srcId="{FD5061D6-38AF-45D7-9B38-54FC2F45EF25}" destId="{A27A0C6B-F3EF-47A1-B9AA-22F27385D6D3}" srcOrd="3" destOrd="0" parTransId="{100FAEA1-2C2E-45EE-8A0F-09EDD52BCB50}" sibTransId="{6EF4FCB9-8249-4EB4-B68C-9A72CA4E76B9}"/>
    <dgm:cxn modelId="{60536F55-3C9F-44D0-9F5A-7B4C9902B5D5}" type="presOf" srcId="{FD5061D6-38AF-45D7-9B38-54FC2F45EF25}" destId="{72F90328-5D0E-416E-BC3E-523029FCA908}" srcOrd="0" destOrd="0" presId="urn:microsoft.com/office/officeart/2005/8/layout/hProcess9"/>
    <dgm:cxn modelId="{FE70CA84-B65E-4759-8B0A-586ABFA14E07}" type="presOf" srcId="{0FE79C18-0659-4A96-B866-51CDD2EC4E80}" destId="{59B46468-15CB-482D-B70E-11AF4C255B90}" srcOrd="0" destOrd="0" presId="urn:microsoft.com/office/officeart/2005/8/layout/hProcess9"/>
    <dgm:cxn modelId="{498AC988-11A5-4B93-8FA9-29EE2DDB53AB}" type="presOf" srcId="{A27A0C6B-F3EF-47A1-B9AA-22F27385D6D3}" destId="{61FC3889-8BFB-4E93-AEFB-46795EFC2EE2}" srcOrd="0" destOrd="0" presId="urn:microsoft.com/office/officeart/2005/8/layout/hProcess9"/>
    <dgm:cxn modelId="{8D67F1BB-AD06-41B5-9B55-888A8966CB88}" srcId="{FD5061D6-38AF-45D7-9B38-54FC2F45EF25}" destId="{88CB9119-C7A9-4702-8E5F-EE6D215FBF56}" srcOrd="1" destOrd="0" parTransId="{70E63C83-28B0-48FC-8865-832AAA299B8A}" sibTransId="{F75FE11D-C452-41E4-8758-2C8F07C16855}"/>
    <dgm:cxn modelId="{6541A3CD-6AE3-4176-8329-074B21919C5A}" srcId="{FD5061D6-38AF-45D7-9B38-54FC2F45EF25}" destId="{0FE79C18-0659-4A96-B866-51CDD2EC4E80}" srcOrd="2" destOrd="0" parTransId="{AEEDFCD4-FC28-4773-B38F-C6D16EFD8048}" sibTransId="{CA4E8064-C787-4E9E-9788-17DABD68A919}"/>
    <dgm:cxn modelId="{1BB248FF-5D2A-43B9-A70A-F16FDAE0EB9B}" srcId="{FD5061D6-38AF-45D7-9B38-54FC2F45EF25}" destId="{95463497-0B37-460F-B729-5DEE374843D3}" srcOrd="0" destOrd="0" parTransId="{87473D0C-6411-4F9F-9B87-797C69A83261}" sibTransId="{708DCAF0-11AB-4BD9-92C9-8D62F29D471C}"/>
    <dgm:cxn modelId="{FA15C462-003B-4D73-8F51-07F5D728F4A4}" type="presParOf" srcId="{72F90328-5D0E-416E-BC3E-523029FCA908}" destId="{8890CE28-03E7-4FAF-98A2-669B7A42191F}" srcOrd="0" destOrd="0" presId="urn:microsoft.com/office/officeart/2005/8/layout/hProcess9"/>
    <dgm:cxn modelId="{2BE9B2D9-8832-4FEF-8046-E6754C2BD0A3}" type="presParOf" srcId="{72F90328-5D0E-416E-BC3E-523029FCA908}" destId="{E16DF6D0-D023-40F4-89AD-3F5827E6F110}" srcOrd="1" destOrd="0" presId="urn:microsoft.com/office/officeart/2005/8/layout/hProcess9"/>
    <dgm:cxn modelId="{7ACB4AB2-2C42-4236-8770-80ECDA4CA2C3}" type="presParOf" srcId="{E16DF6D0-D023-40F4-89AD-3F5827E6F110}" destId="{878F7AC3-A2AA-4CC1-9B44-3990350D004E}" srcOrd="0" destOrd="0" presId="urn:microsoft.com/office/officeart/2005/8/layout/hProcess9"/>
    <dgm:cxn modelId="{17B556EB-D476-48AA-BE82-0CF586F103B7}" type="presParOf" srcId="{E16DF6D0-D023-40F4-89AD-3F5827E6F110}" destId="{4C909296-5A1E-42C6-B459-0D1EC9DD6F61}" srcOrd="1" destOrd="0" presId="urn:microsoft.com/office/officeart/2005/8/layout/hProcess9"/>
    <dgm:cxn modelId="{09CA9834-4CC0-4741-937E-6012C1473710}" type="presParOf" srcId="{E16DF6D0-D023-40F4-89AD-3F5827E6F110}" destId="{6B6A7640-975F-4090-B5DB-5B28AE6B4515}" srcOrd="2" destOrd="0" presId="urn:microsoft.com/office/officeart/2005/8/layout/hProcess9"/>
    <dgm:cxn modelId="{CF38380A-8B8F-47E1-A043-DEF236137A82}" type="presParOf" srcId="{E16DF6D0-D023-40F4-89AD-3F5827E6F110}" destId="{805B7769-173D-4FE7-A3D1-F3F953D426A8}" srcOrd="3" destOrd="0" presId="urn:microsoft.com/office/officeart/2005/8/layout/hProcess9"/>
    <dgm:cxn modelId="{3507E70F-629F-4D22-BFAB-132EFCD68E3E}" type="presParOf" srcId="{E16DF6D0-D023-40F4-89AD-3F5827E6F110}" destId="{59B46468-15CB-482D-B70E-11AF4C255B90}" srcOrd="4" destOrd="0" presId="urn:microsoft.com/office/officeart/2005/8/layout/hProcess9"/>
    <dgm:cxn modelId="{3B6F5D3A-FCEA-4EA1-B095-0E77E99274EF}" type="presParOf" srcId="{E16DF6D0-D023-40F4-89AD-3F5827E6F110}" destId="{97049AB1-68BC-4C46-A5F7-3B7E43F2FD79}" srcOrd="5" destOrd="0" presId="urn:microsoft.com/office/officeart/2005/8/layout/hProcess9"/>
    <dgm:cxn modelId="{5E086264-30E8-464F-865B-F6A7D40695CF}" type="presParOf" srcId="{E16DF6D0-D023-40F4-89AD-3F5827E6F110}" destId="{61FC3889-8BFB-4E93-AEFB-46795EFC2EE2}" srcOrd="6" destOrd="0" presId="urn:microsoft.com/office/officeart/2005/8/layout/hProcess9"/>
    <dgm:cxn modelId="{45EC9DA5-AD74-4A84-91BF-8D4D3E1F17C7}" type="presParOf" srcId="{E16DF6D0-D023-40F4-89AD-3F5827E6F110}" destId="{7AC4011C-E69B-4CBF-86FB-53C147456EDD}" srcOrd="7" destOrd="0" presId="urn:microsoft.com/office/officeart/2005/8/layout/hProcess9"/>
    <dgm:cxn modelId="{9738FC1E-7C8E-4441-8D98-DE3D1175672A}" type="presParOf" srcId="{E16DF6D0-D023-40F4-89AD-3F5827E6F110}" destId="{5ACF2977-A28C-4A23-A687-7C5E703AF12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0CE28-03E7-4FAF-98A2-669B7A42191F}">
      <dsp:nvSpPr>
        <dsp:cNvPr id="0" name=""/>
        <dsp:cNvSpPr/>
      </dsp:nvSpPr>
      <dsp:spPr>
        <a:xfrm>
          <a:off x="792301" y="0"/>
          <a:ext cx="8979415" cy="1216716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60E28-007B-4F40-A49D-F942500C1F42}">
      <dsp:nvSpPr>
        <dsp:cNvPr id="0" name=""/>
        <dsp:cNvSpPr/>
      </dsp:nvSpPr>
      <dsp:spPr>
        <a:xfrm>
          <a:off x="253268" y="365014"/>
          <a:ext cx="3169205" cy="486686"/>
        </a:xfrm>
        <a:prstGeom prst="roundRect">
          <a:avLst/>
        </a:prstGeom>
        <a:solidFill>
          <a:srgbClr val="18245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Online survey</a:t>
          </a:r>
        </a:p>
      </dsp:txBody>
      <dsp:txXfrm>
        <a:off x="277026" y="388772"/>
        <a:ext cx="3121689" cy="439170"/>
      </dsp:txXfrm>
    </dsp:sp>
    <dsp:sp modelId="{878F7AC3-A2AA-4CC1-9B44-3990350D004E}">
      <dsp:nvSpPr>
        <dsp:cNvPr id="0" name=""/>
        <dsp:cNvSpPr/>
      </dsp:nvSpPr>
      <dsp:spPr>
        <a:xfrm>
          <a:off x="3697406" y="365014"/>
          <a:ext cx="3169205" cy="486686"/>
        </a:xfrm>
        <a:prstGeom prst="roundRect">
          <a:avLst/>
        </a:prstGeom>
        <a:solidFill>
          <a:srgbClr val="18245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Gap analysis workshop</a:t>
          </a:r>
        </a:p>
      </dsp:txBody>
      <dsp:txXfrm>
        <a:off x="3721164" y="388772"/>
        <a:ext cx="3121689" cy="439170"/>
      </dsp:txXfrm>
    </dsp:sp>
    <dsp:sp modelId="{6B6A7640-975F-4090-B5DB-5B28AE6B4515}">
      <dsp:nvSpPr>
        <dsp:cNvPr id="0" name=""/>
        <dsp:cNvSpPr/>
      </dsp:nvSpPr>
      <dsp:spPr>
        <a:xfrm>
          <a:off x="7141544" y="365014"/>
          <a:ext cx="3169205" cy="486686"/>
        </a:xfrm>
        <a:prstGeom prst="roundRect">
          <a:avLst/>
        </a:prstGeom>
        <a:solidFill>
          <a:srgbClr val="18245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Executive summary</a:t>
          </a:r>
        </a:p>
      </dsp:txBody>
      <dsp:txXfrm>
        <a:off x="7165302" y="388772"/>
        <a:ext cx="3121689" cy="4391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0CE28-03E7-4FAF-98A2-669B7A42191F}">
      <dsp:nvSpPr>
        <dsp:cNvPr id="0" name=""/>
        <dsp:cNvSpPr/>
      </dsp:nvSpPr>
      <dsp:spPr>
        <a:xfrm>
          <a:off x="877422" y="0"/>
          <a:ext cx="9944126" cy="1216716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F7AC3-A2AA-4CC1-9B44-3990350D004E}">
      <dsp:nvSpPr>
        <dsp:cNvPr id="0" name=""/>
        <dsp:cNvSpPr/>
      </dsp:nvSpPr>
      <dsp:spPr>
        <a:xfrm>
          <a:off x="3427" y="365014"/>
          <a:ext cx="2063314" cy="486686"/>
        </a:xfrm>
        <a:prstGeom prst="roundRect">
          <a:avLst/>
        </a:prstGeom>
        <a:solidFill>
          <a:srgbClr val="18245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Gap analysis survey workshop</a:t>
          </a:r>
        </a:p>
      </dsp:txBody>
      <dsp:txXfrm>
        <a:off x="27185" y="388772"/>
        <a:ext cx="2015798" cy="439170"/>
      </dsp:txXfrm>
    </dsp:sp>
    <dsp:sp modelId="{6B6A7640-975F-4090-B5DB-5B28AE6B4515}">
      <dsp:nvSpPr>
        <dsp:cNvPr id="0" name=""/>
        <dsp:cNvSpPr/>
      </dsp:nvSpPr>
      <dsp:spPr>
        <a:xfrm>
          <a:off x="2410628" y="365014"/>
          <a:ext cx="2063314" cy="486686"/>
        </a:xfrm>
        <a:prstGeom prst="roundRect">
          <a:avLst/>
        </a:prstGeom>
        <a:solidFill>
          <a:srgbClr val="18245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Mapping One Health report</a:t>
          </a:r>
        </a:p>
      </dsp:txBody>
      <dsp:txXfrm>
        <a:off x="2434386" y="388772"/>
        <a:ext cx="2015798" cy="439170"/>
      </dsp:txXfrm>
    </dsp:sp>
    <dsp:sp modelId="{59B46468-15CB-482D-B70E-11AF4C255B90}">
      <dsp:nvSpPr>
        <dsp:cNvPr id="0" name=""/>
        <dsp:cNvSpPr/>
      </dsp:nvSpPr>
      <dsp:spPr>
        <a:xfrm>
          <a:off x="4817828" y="365202"/>
          <a:ext cx="2063314" cy="486311"/>
        </a:xfrm>
        <a:prstGeom prst="roundRect">
          <a:avLst/>
        </a:prstGeom>
        <a:solidFill>
          <a:srgbClr val="18245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Funding workshop</a:t>
          </a:r>
        </a:p>
      </dsp:txBody>
      <dsp:txXfrm>
        <a:off x="4841568" y="388942"/>
        <a:ext cx="2015834" cy="438831"/>
      </dsp:txXfrm>
    </dsp:sp>
    <dsp:sp modelId="{61FC3889-8BFB-4E93-AEFB-46795EFC2EE2}">
      <dsp:nvSpPr>
        <dsp:cNvPr id="0" name=""/>
        <dsp:cNvSpPr/>
      </dsp:nvSpPr>
      <dsp:spPr>
        <a:xfrm>
          <a:off x="7225029" y="365014"/>
          <a:ext cx="2063314" cy="486686"/>
        </a:xfrm>
        <a:prstGeom prst="roundRect">
          <a:avLst/>
        </a:prstGeom>
        <a:solidFill>
          <a:srgbClr val="18245C"/>
        </a:solidFill>
        <a:ln w="1905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Additional reports </a:t>
          </a:r>
          <a:endParaRPr lang="en-GB" sz="1300" kern="1200" dirty="0"/>
        </a:p>
      </dsp:txBody>
      <dsp:txXfrm>
        <a:off x="7248787" y="388772"/>
        <a:ext cx="2015798" cy="439170"/>
      </dsp:txXfrm>
    </dsp:sp>
    <dsp:sp modelId="{5ACF2977-A28C-4A23-A687-7C5E703AF122}">
      <dsp:nvSpPr>
        <dsp:cNvPr id="0" name=""/>
        <dsp:cNvSpPr/>
      </dsp:nvSpPr>
      <dsp:spPr>
        <a:xfrm>
          <a:off x="9632229" y="365014"/>
          <a:ext cx="2063314" cy="486686"/>
        </a:xfrm>
        <a:prstGeom prst="roundRect">
          <a:avLst/>
        </a:prstGeom>
        <a:solidFill>
          <a:srgbClr val="18245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Workshop report &amp; recommendations</a:t>
          </a:r>
          <a:endParaRPr lang="en-GB" sz="1300" kern="1200" dirty="0"/>
        </a:p>
      </dsp:txBody>
      <dsp:txXfrm>
        <a:off x="9655987" y="388772"/>
        <a:ext cx="2015798" cy="439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CEBBF-8215-1446-959B-39ACA033AEB0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F9E30-AA2B-074F-8DF6-83E2493C7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7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F9E30-AA2B-074F-8DF6-83E2493C7C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50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D29B8-21FA-1B9F-3B7A-859D5969C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8F82AD-0FB4-711E-18D4-E8DFB5DCCF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83CE45-9806-9232-6182-BD6020CAE4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88F9F-3E26-8EE0-A514-EC48F945A6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F9E30-AA2B-074F-8DF6-83E2493C7C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202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5A66A-7782-FEC6-AB0B-AEE43EFE3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1307A6-C9BD-98AB-1405-44D2E4AD93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C7DF3F-3886-09B9-2672-A96F75465D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83825-60F2-EFCF-73D9-67223AAF7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F9E30-AA2B-074F-8DF6-83E2493C7C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766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9AC4F-2C27-2F45-2EAC-2313BF922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1B8BDF-1A51-0C53-38BA-4489B0BBDF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692B98-D169-29BE-E504-88963659A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222EB-E368-A1B1-B223-2DD592AD2E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F9E30-AA2B-074F-8DF6-83E2493C7C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249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9DE90-B57B-949E-B7B4-75AD6BC4B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FF6FA2-B86A-015D-8C9A-A5426E1588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345004-182A-07CE-1466-C2B787EBB4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A0FF4-8AC7-6869-EEE3-0C40EB1CF0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F9E30-AA2B-074F-8DF6-83E2493C7C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34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F9E30-AA2B-074F-8DF6-83E2493C7C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1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F9E30-AA2B-074F-8DF6-83E2493C7C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713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285B8-1510-23FF-64A0-E0CF6C2A0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2DC2A6-B0FA-F3E7-6868-FB120047F0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E467D3-4A25-3A72-1BBE-7F17C5BC0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2372A-BE13-2690-FF66-74BBCFF489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F9E30-AA2B-074F-8DF6-83E2493C7C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253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7D01E-7722-D335-0CFD-4A98CC2BC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33E145-EA7F-9D82-F62D-2825458B7E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540642-7134-F73A-8E02-3CCAC50C92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FB125-4DF3-9C96-E3DC-8BD2FAF863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F9E30-AA2B-074F-8DF6-83E2493C7C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72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F8B3B-66C4-4C9F-EE9B-3010B9F09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224C54-F2B2-FEF1-7103-0C2F9D2097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1136D9-B2C1-CD43-E346-CE434376A7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CC533-B176-2BB3-6C8B-08C60AC0EE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F9E30-AA2B-074F-8DF6-83E2493C7C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01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EE143-778A-5E7D-DAB3-7E720CD75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259E33-8BB6-50F6-FF19-D82893AE4F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588ED0-FE98-87B5-7860-6DBEB70EA8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6B3BD-4AB3-79F1-9986-B9A4DC8468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F9E30-AA2B-074F-8DF6-83E2493C7C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432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16215B"/>
                </a:solidFill>
                <a:effectLst/>
                <a:latin typeface="area-normal"/>
              </a:rPr>
              <a:t>This report explores the broader One Health funding landscape, identifying opportunities, challenges, and solutions for impactful, cross-sectoral collaboration.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F9E30-AA2B-074F-8DF6-83E2493C7C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182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88F6E-5A79-A02B-D67D-8D7FCAD7D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6002" y="2524759"/>
            <a:ext cx="6298760" cy="1559561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6000">
                <a:latin typeface="+mj-lt"/>
              </a:defRPr>
            </a:lvl1pPr>
          </a:lstStyle>
          <a:p>
            <a:r>
              <a:rPr lang="en-GB"/>
              <a:t>EXECUTIVE</a:t>
            </a:r>
            <a:br>
              <a:rPr lang="en-GB"/>
            </a:br>
            <a:r>
              <a:rPr lang="en-GB"/>
              <a:t>COMMITTEE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C2314-36A9-C2D4-B2B7-116D6407B2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6482" y="4110038"/>
            <a:ext cx="6268280" cy="7159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800" b="0" i="0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Rebouças</a:t>
            </a:r>
            <a:r>
              <a:rPr lang="en-GB"/>
              <a:t> Convention Centre, São Paulo, Brazil Wednesday 19 &amp; Thursday 20 June 2024</a:t>
            </a:r>
            <a:endParaRPr lang="en-US"/>
          </a:p>
        </p:txBody>
      </p:sp>
      <p:pic>
        <p:nvPicPr>
          <p:cNvPr id="9" name="Google Shape;58;p13">
            <a:extLst>
              <a:ext uri="{FF2B5EF4-FFF2-40B4-BE49-F238E27FC236}">
                <a16:creationId xmlns:a16="http://schemas.microsoft.com/office/drawing/2014/main" id="{817DC3C8-8855-7D75-0EA2-1C9C926E083E}"/>
              </a:ext>
            </a:extLst>
          </p:cNvPr>
          <p:cNvPicPr preferRelativeResize="0"/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25" y="380024"/>
            <a:ext cx="3885292" cy="97125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8FB9D34-0F09-4E6D-42A5-77BD0B5BF9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5150" y="6243026"/>
            <a:ext cx="6240463" cy="469900"/>
          </a:xfrm>
        </p:spPr>
        <p:txBody>
          <a:bodyPr>
            <a:normAutofit/>
          </a:bodyPr>
          <a:lstStyle>
            <a:lvl1pPr>
              <a:defRPr sz="1400" b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Created by lorem ipsum. November 11th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28;p25">
            <a:extLst>
              <a:ext uri="{FF2B5EF4-FFF2-40B4-BE49-F238E27FC236}">
                <a16:creationId xmlns:a16="http://schemas.microsoft.com/office/drawing/2014/main" id="{937181E9-68F9-D976-4379-033AA8FA24A7}"/>
              </a:ext>
            </a:extLst>
          </p:cNvPr>
          <p:cNvPicPr preferRelativeResize="0"/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22408"/>
            <a:ext cx="12261535" cy="56355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DC054B-A9E0-14BB-67FE-633BEE020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271" y="1102927"/>
            <a:ext cx="6309991" cy="719092"/>
          </a:xfrm>
        </p:spPr>
        <p:txBody>
          <a:bodyPr anchor="t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endParaRPr lang="en-US"/>
          </a:p>
        </p:txBody>
      </p:sp>
      <p:pic>
        <p:nvPicPr>
          <p:cNvPr id="5" name="Google Shape;58;p13">
            <a:extLst>
              <a:ext uri="{FF2B5EF4-FFF2-40B4-BE49-F238E27FC236}">
                <a16:creationId xmlns:a16="http://schemas.microsoft.com/office/drawing/2014/main" id="{EC27EF18-2F8C-F863-6D33-CE6042E1E095}"/>
              </a:ext>
            </a:extLst>
          </p:cNvPr>
          <p:cNvPicPr preferRelativeResize="0"/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54" y="339923"/>
            <a:ext cx="1761447" cy="440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75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28;p25">
            <a:extLst>
              <a:ext uri="{FF2B5EF4-FFF2-40B4-BE49-F238E27FC236}">
                <a16:creationId xmlns:a16="http://schemas.microsoft.com/office/drawing/2014/main" id="{937181E9-68F9-D976-4379-033AA8FA24A7}"/>
              </a:ext>
            </a:extLst>
          </p:cNvPr>
          <p:cNvPicPr preferRelativeResize="0"/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22408"/>
            <a:ext cx="12261535" cy="56355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DC054B-A9E0-14BB-67FE-633BEE020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271" y="1102927"/>
            <a:ext cx="6309991" cy="719092"/>
          </a:xfrm>
        </p:spPr>
        <p:txBody>
          <a:bodyPr anchor="t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16215B"/>
                </a:solidFill>
                <a:latin typeface="Montserrat"/>
                <a:ea typeface="Montserrat"/>
                <a:cs typeface="Montserrat"/>
                <a:sym typeface="Montserrat"/>
              </a:rPr>
              <a:t>European</a:t>
            </a:r>
            <a:br>
              <a:rPr lang="en-GB" sz="3600" b="1">
                <a:solidFill>
                  <a:srgbClr val="16215B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3600" b="1">
                <a:solidFill>
                  <a:srgbClr val="16215B"/>
                </a:solidFill>
                <a:latin typeface="Montserrat"/>
                <a:ea typeface="Montserrat"/>
                <a:cs typeface="Montserrat"/>
                <a:sym typeface="Montserrat"/>
              </a:rPr>
              <a:t>Regional Network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516D48E-4D43-6707-144A-82E1166081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830" y="2312482"/>
            <a:ext cx="4432432" cy="4564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 b="1" i="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16215B"/>
                </a:solidFill>
                <a:latin typeface="Inter"/>
                <a:ea typeface="Inter"/>
                <a:cs typeface="Inter"/>
                <a:sym typeface="Inter"/>
              </a:rPr>
              <a:t>Webinar, 9 October 2023</a:t>
            </a:r>
          </a:p>
          <a:p>
            <a:endParaRPr lang="en-US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00FBA714-69D5-5DBB-5F29-5980C2355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021" y="2906322"/>
            <a:ext cx="4439241" cy="71909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6215B"/>
                </a:solidFill>
                <a:latin typeface="Inter"/>
                <a:ea typeface="Inter"/>
                <a:cs typeface="Inter"/>
                <a:sym typeface="Inter"/>
              </a:rPr>
              <a:t>Participation from: Australia, China, Japan, Pakistan, Singapore, Thailand, and WOAH Regional Offices</a:t>
            </a:r>
          </a:p>
        </p:txBody>
      </p:sp>
      <p:pic>
        <p:nvPicPr>
          <p:cNvPr id="8" name="Google Shape;58;p13">
            <a:extLst>
              <a:ext uri="{FF2B5EF4-FFF2-40B4-BE49-F238E27FC236}">
                <a16:creationId xmlns:a16="http://schemas.microsoft.com/office/drawing/2014/main" id="{FCD14582-27C6-710E-9586-F0F025C2ECAB}"/>
              </a:ext>
            </a:extLst>
          </p:cNvPr>
          <p:cNvPicPr preferRelativeResize="0"/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54" y="339923"/>
            <a:ext cx="1761447" cy="440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328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ittee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28;p25">
            <a:extLst>
              <a:ext uri="{FF2B5EF4-FFF2-40B4-BE49-F238E27FC236}">
                <a16:creationId xmlns:a16="http://schemas.microsoft.com/office/drawing/2014/main" id="{937181E9-68F9-D976-4379-033AA8FA24A7}"/>
              </a:ext>
            </a:extLst>
          </p:cNvPr>
          <p:cNvPicPr preferRelativeResize="0"/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22408"/>
            <a:ext cx="12261535" cy="56355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DC054B-A9E0-14BB-67FE-633BEE020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15410" y="310569"/>
            <a:ext cx="6387914" cy="469685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16215B"/>
                </a:solidFill>
                <a:latin typeface="Montserrat"/>
                <a:ea typeface="Montserrat"/>
                <a:cs typeface="Montserrat"/>
                <a:sym typeface="Montserrat"/>
              </a:rPr>
              <a:t>IRC Executive Committee partners (35)</a:t>
            </a:r>
            <a:endParaRPr lang="en-GB" sz="4000" b="1">
              <a:solidFill>
                <a:srgbClr val="1621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Google Shape;58;p13">
            <a:extLst>
              <a:ext uri="{FF2B5EF4-FFF2-40B4-BE49-F238E27FC236}">
                <a16:creationId xmlns:a16="http://schemas.microsoft.com/office/drawing/2014/main" id="{AEC7D4A9-98A0-FD62-2139-18FE175FEEE6}"/>
              </a:ext>
            </a:extLst>
          </p:cNvPr>
          <p:cNvPicPr preferRelativeResize="0"/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54" y="339923"/>
            <a:ext cx="1761447" cy="440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73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07D78-82FF-95FE-3A62-F6A1B896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D6D89F5-3BB5-E149-9428-2E964FF495BF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145C4-B8C6-7F8A-EEF1-28C434732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A7205-F372-6055-00E6-C3D487D43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5DDA73E8-B9DE-5541-849A-9688E33E8A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oogle Shape;205;p26">
            <a:extLst>
              <a:ext uri="{FF2B5EF4-FFF2-40B4-BE49-F238E27FC236}">
                <a16:creationId xmlns:a16="http://schemas.microsoft.com/office/drawing/2014/main" id="{AB9D0E10-040A-EE71-864C-1E9F8C6E95A3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9061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3947F5-5EE7-4C10-0C84-F45305876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329" y="1512278"/>
            <a:ext cx="1676883" cy="879231"/>
          </a:xfrm>
        </p:spPr>
        <p:txBody>
          <a:bodyPr>
            <a:noAutofit/>
          </a:bodyPr>
          <a:lstStyle>
            <a:lvl1pPr marL="0" indent="0">
              <a:buNone/>
              <a:defRPr sz="6000" b="0" i="0" baseline="0">
                <a:solidFill>
                  <a:srgbClr val="36CAF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04</a:t>
            </a:r>
          </a:p>
        </p:txBody>
      </p:sp>
      <p:cxnSp>
        <p:nvCxnSpPr>
          <p:cNvPr id="11" name="Google Shape;206;p26">
            <a:extLst>
              <a:ext uri="{FF2B5EF4-FFF2-40B4-BE49-F238E27FC236}">
                <a16:creationId xmlns:a16="http://schemas.microsoft.com/office/drawing/2014/main" id="{E59C4960-63D0-3757-759D-2429448470F6}"/>
              </a:ext>
            </a:extLst>
          </p:cNvPr>
          <p:cNvCxnSpPr>
            <a:cxnSpLocks/>
          </p:cNvCxnSpPr>
          <p:nvPr userDrawn="1"/>
        </p:nvCxnSpPr>
        <p:spPr>
          <a:xfrm>
            <a:off x="335325" y="1655910"/>
            <a:ext cx="0" cy="3214264"/>
          </a:xfrm>
          <a:prstGeom prst="straightConnector1">
            <a:avLst/>
          </a:prstGeom>
          <a:noFill/>
          <a:ln w="28575" cap="flat" cmpd="sng">
            <a:solidFill>
              <a:srgbClr val="36CA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4630FA4-F022-0E80-BD7F-6EE5C97E58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284" y="2501251"/>
            <a:ext cx="7672388" cy="150495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THE IMPACT WE’RE HAVING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3BD4694-5814-4AAE-A67F-CC6DE1434E5F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7284" y="4091242"/>
            <a:ext cx="7672385" cy="80151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 b="1" i="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Reducing duplication of research effort and</a:t>
            </a:r>
            <a:br>
              <a:rPr lang="en-GB"/>
            </a:br>
            <a:r>
              <a:rPr lang="en-GB"/>
              <a:t>encouraging information sharing.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7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8;p23">
            <a:extLst>
              <a:ext uri="{FF2B5EF4-FFF2-40B4-BE49-F238E27FC236}">
                <a16:creationId xmlns:a16="http://schemas.microsoft.com/office/drawing/2014/main" id="{BF7C4BF2-B4E3-39A1-80B4-E832294B8744}"/>
              </a:ext>
            </a:extLst>
          </p:cNvPr>
          <p:cNvPicPr preferRelativeResize="0"/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163295" cy="69103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DC054B-A9E0-14BB-67FE-633BEE020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146" y="3035080"/>
            <a:ext cx="3984095" cy="1079720"/>
          </a:xfrm>
        </p:spPr>
        <p:txBody>
          <a:bodyPr anchor="t">
            <a:noAutofit/>
          </a:bodyPr>
          <a:lstStyle>
            <a:lvl1pPr>
              <a:defRPr sz="6000"/>
            </a:lvl1pPr>
          </a:lstStyle>
          <a:p>
            <a:r>
              <a:rPr lang="en-GB"/>
              <a:t>Agenda</a:t>
            </a:r>
            <a:endParaRPr lang="en-US"/>
          </a:p>
        </p:txBody>
      </p:sp>
      <p:pic>
        <p:nvPicPr>
          <p:cNvPr id="9" name="Google Shape;58;p13">
            <a:extLst>
              <a:ext uri="{FF2B5EF4-FFF2-40B4-BE49-F238E27FC236}">
                <a16:creationId xmlns:a16="http://schemas.microsoft.com/office/drawing/2014/main" id="{80E3957B-DBDD-975D-7E56-2CC58FE8C834}"/>
              </a:ext>
            </a:extLst>
          </p:cNvPr>
          <p:cNvPicPr preferRelativeResize="0"/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54" y="339923"/>
            <a:ext cx="1761447" cy="440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37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ullet Lis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C054B-A9E0-14BB-67FE-633BEE020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271" y="1102927"/>
            <a:ext cx="6309991" cy="719092"/>
          </a:xfrm>
        </p:spPr>
        <p:txBody>
          <a:bodyPr anchor="t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BDCDF63-34E7-E3CF-9C6E-24746CC598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8981" y="1948730"/>
            <a:ext cx="6268281" cy="4144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 b="1" i="0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Key areas of focus</a:t>
            </a: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3F5F9C3-8996-F291-0914-7E790A7399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021" y="2535836"/>
            <a:ext cx="6309991" cy="3568081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GB"/>
          </a:p>
        </p:txBody>
      </p:sp>
      <p:pic>
        <p:nvPicPr>
          <p:cNvPr id="3" name="Google Shape;58;p13">
            <a:extLst>
              <a:ext uri="{FF2B5EF4-FFF2-40B4-BE49-F238E27FC236}">
                <a16:creationId xmlns:a16="http://schemas.microsoft.com/office/drawing/2014/main" id="{FF0C82BB-A724-FE9F-AFDE-0FC2DBC712E8}"/>
              </a:ext>
            </a:extLst>
          </p:cNvPr>
          <p:cNvPicPr preferRelativeResize="0"/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54" y="339923"/>
            <a:ext cx="1761447" cy="440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25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Bullet Lis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C054B-A9E0-14BB-67FE-633BEE020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271" y="1102927"/>
            <a:ext cx="6309991" cy="719092"/>
          </a:xfrm>
        </p:spPr>
        <p:txBody>
          <a:bodyPr anchor="t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BDCDF63-34E7-E3CF-9C6E-24746CC598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8981" y="1948730"/>
            <a:ext cx="6293699" cy="4144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 b="1" i="0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Key areas of focus</a:t>
            </a: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3F5F9C3-8996-F291-0914-7E790A7399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771" y="2535836"/>
            <a:ext cx="6335713" cy="3568081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GB"/>
          </a:p>
        </p:txBody>
      </p:sp>
      <p:pic>
        <p:nvPicPr>
          <p:cNvPr id="3" name="Google Shape;58;p13">
            <a:extLst>
              <a:ext uri="{FF2B5EF4-FFF2-40B4-BE49-F238E27FC236}">
                <a16:creationId xmlns:a16="http://schemas.microsoft.com/office/drawing/2014/main" id="{568E0869-033E-371D-CA8F-90F53952BE5B}"/>
              </a:ext>
            </a:extLst>
          </p:cNvPr>
          <p:cNvPicPr preferRelativeResize="0"/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54" y="339923"/>
            <a:ext cx="1761447" cy="440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36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der Sub Body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C054B-A9E0-14BB-67FE-633BEE020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271" y="1846268"/>
            <a:ext cx="6309991" cy="719092"/>
          </a:xfrm>
        </p:spPr>
        <p:txBody>
          <a:bodyPr anchor="t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br>
              <a:rPr lang="en-GB"/>
            </a:br>
            <a:r>
              <a:rPr lang="en-GB"/>
              <a:t>over two lines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BDCDF63-34E7-E3CF-9C6E-24746CC598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8981" y="3014540"/>
            <a:ext cx="6293699" cy="4144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 b="1" i="0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over 2 lines. </a:t>
            </a:r>
            <a:endParaRPr lang="en-US"/>
          </a:p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3F5F9C3-8996-F291-0914-7E790A7399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021" y="3842555"/>
            <a:ext cx="6335713" cy="235131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labore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</a:t>
            </a:r>
          </a:p>
        </p:txBody>
      </p:sp>
      <p:pic>
        <p:nvPicPr>
          <p:cNvPr id="3" name="Google Shape;58;p13">
            <a:extLst>
              <a:ext uri="{FF2B5EF4-FFF2-40B4-BE49-F238E27FC236}">
                <a16:creationId xmlns:a16="http://schemas.microsoft.com/office/drawing/2014/main" id="{8509E51F-5063-BB0B-2BB5-FF6F611D7298}"/>
              </a:ext>
            </a:extLst>
          </p:cNvPr>
          <p:cNvPicPr preferRelativeResize="0"/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54" y="339923"/>
            <a:ext cx="1761447" cy="440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013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der Sub Body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C054B-A9E0-14BB-67FE-633BEE020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271" y="1851323"/>
            <a:ext cx="6309991" cy="719092"/>
          </a:xfrm>
        </p:spPr>
        <p:txBody>
          <a:bodyPr anchor="t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br>
              <a:rPr lang="en-GB"/>
            </a:br>
            <a:r>
              <a:rPr lang="en-GB"/>
              <a:t>over two lines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BDCDF63-34E7-E3CF-9C6E-24746CC598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8981" y="3007720"/>
            <a:ext cx="6293699" cy="4144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 b="1" i="0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over 2 lines. </a:t>
            </a:r>
            <a:endParaRPr lang="en-US"/>
          </a:p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3F5F9C3-8996-F291-0914-7E790A7399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021" y="3835735"/>
            <a:ext cx="6335713" cy="235131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labore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</a:t>
            </a:r>
          </a:p>
        </p:txBody>
      </p:sp>
      <p:pic>
        <p:nvPicPr>
          <p:cNvPr id="3" name="Google Shape;58;p13">
            <a:extLst>
              <a:ext uri="{FF2B5EF4-FFF2-40B4-BE49-F238E27FC236}">
                <a16:creationId xmlns:a16="http://schemas.microsoft.com/office/drawing/2014/main" id="{35113970-6593-E157-1CAB-62E763FE6230}"/>
              </a:ext>
            </a:extLst>
          </p:cNvPr>
          <p:cNvPicPr preferRelativeResize="0"/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54" y="339923"/>
            <a:ext cx="1761447" cy="440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54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x half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58;p23">
            <a:extLst>
              <a:ext uri="{FF2B5EF4-FFF2-40B4-BE49-F238E27FC236}">
                <a16:creationId xmlns:a16="http://schemas.microsoft.com/office/drawing/2014/main" id="{3F7C1E32-F7C0-8E05-476C-61AE5BBAEF4A}"/>
              </a:ext>
            </a:extLst>
          </p:cNvPr>
          <p:cNvPicPr preferRelativeResize="0"/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163295" cy="69103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DC054B-A9E0-14BB-67FE-633BEE020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272" y="1851323"/>
            <a:ext cx="4815368" cy="1773914"/>
          </a:xfrm>
        </p:spPr>
        <p:txBody>
          <a:bodyPr anchor="t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GB"/>
              <a:t>Lorem ipsum </a:t>
            </a:r>
            <a:br>
              <a:rPr lang="en-GB"/>
            </a:br>
            <a:r>
              <a:rPr lang="en-GB" err="1"/>
              <a:t>dolor</a:t>
            </a:r>
            <a:r>
              <a:rPr lang="en-GB"/>
              <a:t> over two lines or more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BDCDF63-34E7-E3CF-9C6E-24746CC598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625" y="3563452"/>
            <a:ext cx="4215518" cy="141401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over 2, lines. </a:t>
            </a:r>
            <a:endParaRPr lang="en-US"/>
          </a:p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3F5F9C3-8996-F291-0914-7E790A7399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1062" y="1035212"/>
            <a:ext cx="5389341" cy="183155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labore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1C9E2671-D69E-472D-DC6C-9B2688EE7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61061" y="3084129"/>
            <a:ext cx="5389341" cy="1831556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GB"/>
          </a:p>
        </p:txBody>
      </p:sp>
      <p:pic>
        <p:nvPicPr>
          <p:cNvPr id="9" name="Google Shape;58;p13">
            <a:extLst>
              <a:ext uri="{FF2B5EF4-FFF2-40B4-BE49-F238E27FC236}">
                <a16:creationId xmlns:a16="http://schemas.microsoft.com/office/drawing/2014/main" id="{09ED6B85-A557-7FE8-79B2-04189B959905}"/>
              </a:ext>
            </a:extLst>
          </p:cNvPr>
          <p:cNvPicPr preferRelativeResize="0"/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54" y="339923"/>
            <a:ext cx="1761447" cy="440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546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x Half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58;p23">
            <a:extLst>
              <a:ext uri="{FF2B5EF4-FFF2-40B4-BE49-F238E27FC236}">
                <a16:creationId xmlns:a16="http://schemas.microsoft.com/office/drawing/2014/main" id="{A09A617B-3623-5C1D-F23B-EB5162D0E833}"/>
              </a:ext>
            </a:extLst>
          </p:cNvPr>
          <p:cNvPicPr preferRelativeResize="0"/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163295" cy="69103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DC054B-A9E0-14BB-67FE-633BEE020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146" y="2910103"/>
            <a:ext cx="3984095" cy="935175"/>
          </a:xfrm>
        </p:spPr>
        <p:txBody>
          <a:bodyPr anchor="t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BDCDF63-34E7-E3CF-9C6E-24746CC598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63296" y="1319110"/>
            <a:ext cx="5443161" cy="4144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 b="1" i="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Key areas of focus</a:t>
            </a: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3F5F9C3-8996-F291-0914-7E790A7399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9087" y="1906216"/>
            <a:ext cx="5443160" cy="3568081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GB"/>
          </a:p>
        </p:txBody>
      </p:sp>
      <p:pic>
        <p:nvPicPr>
          <p:cNvPr id="7" name="Google Shape;58;p13">
            <a:extLst>
              <a:ext uri="{FF2B5EF4-FFF2-40B4-BE49-F238E27FC236}">
                <a16:creationId xmlns:a16="http://schemas.microsoft.com/office/drawing/2014/main" id="{4734F50F-52E0-EC52-7B21-66F511EFD553}"/>
              </a:ext>
            </a:extLst>
          </p:cNvPr>
          <p:cNvPicPr preferRelativeResize="0"/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54" y="339923"/>
            <a:ext cx="1761447" cy="440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54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BAF597-7B43-1936-B494-AA0EB3DC9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2921D-4390-5D68-DE5F-9D840EFD5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Second </a:t>
            </a:r>
            <a:r>
              <a:rPr lang="en-GB" err="1"/>
              <a:t>leve</a:t>
            </a:r>
            <a:endParaRPr lang="en-GB"/>
          </a:p>
          <a:p>
            <a:pPr lvl="0"/>
            <a:r>
              <a:rPr lang="en-GB"/>
              <a:t>Third level</a:t>
            </a:r>
          </a:p>
          <a:p>
            <a:pPr lvl="0"/>
            <a:r>
              <a:rPr lang="en-GB"/>
              <a:t>Fourth level</a:t>
            </a:r>
          </a:p>
          <a:p>
            <a:pPr lvl="0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52FAC-9247-6DC0-7D48-5AAA2BF8FF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ED6D89F5-3BB5-E149-9428-2E964FF495BF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D6728-618A-E42A-1E4D-C5C1A572F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4F3A5-825A-C360-EA3D-B7152C135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DDA73E8-B9DE-5541-849A-9688E33E8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6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0" r:id="rId2"/>
    <p:sldLayoutId id="2147483684" r:id="rId3"/>
    <p:sldLayoutId id="2147483673" r:id="rId4"/>
    <p:sldLayoutId id="2147483674" r:id="rId5"/>
    <p:sldLayoutId id="2147483675" r:id="rId6"/>
    <p:sldLayoutId id="2147483676" r:id="rId7"/>
    <p:sldLayoutId id="2147483678" r:id="rId8"/>
    <p:sldLayoutId id="2147483677" r:id="rId9"/>
    <p:sldLayoutId id="2147483681" r:id="rId10"/>
    <p:sldLayoutId id="2147483683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15215B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i="0" kern="1200" baseline="0">
          <a:solidFill>
            <a:schemeClr val="tx2"/>
          </a:solidFill>
          <a:latin typeface="+mj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5.png"/><Relationship Id="rId12" Type="http://schemas.openxmlformats.org/officeDocument/2006/relationships/image" Target="../media/image6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6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65.png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79.jpeg"/><Relationship Id="rId5" Type="http://schemas.openxmlformats.org/officeDocument/2006/relationships/diagramLayout" Target="../diagrams/layout2.xml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diagramData" Target="../diagrams/data2.xml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e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13" Type="http://schemas.openxmlformats.org/officeDocument/2006/relationships/image" Target="../media/image100.png"/><Relationship Id="rId18" Type="http://schemas.openxmlformats.org/officeDocument/2006/relationships/image" Target="../media/image105.svg"/><Relationship Id="rId26" Type="http://schemas.openxmlformats.org/officeDocument/2006/relationships/image" Target="../media/image113.svg"/><Relationship Id="rId3" Type="http://schemas.openxmlformats.org/officeDocument/2006/relationships/image" Target="../media/image90.jpeg"/><Relationship Id="rId21" Type="http://schemas.openxmlformats.org/officeDocument/2006/relationships/image" Target="../media/image108.png"/><Relationship Id="rId7" Type="http://schemas.openxmlformats.org/officeDocument/2006/relationships/image" Target="../media/image94.png"/><Relationship Id="rId12" Type="http://schemas.openxmlformats.org/officeDocument/2006/relationships/image" Target="../media/image99.svg"/><Relationship Id="rId17" Type="http://schemas.openxmlformats.org/officeDocument/2006/relationships/image" Target="../media/image104.png"/><Relationship Id="rId25" Type="http://schemas.openxmlformats.org/officeDocument/2006/relationships/image" Target="../media/image11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03.svg"/><Relationship Id="rId20" Type="http://schemas.openxmlformats.org/officeDocument/2006/relationships/image" Target="../media/image10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svg"/><Relationship Id="rId11" Type="http://schemas.openxmlformats.org/officeDocument/2006/relationships/image" Target="../media/image98.png"/><Relationship Id="rId24" Type="http://schemas.openxmlformats.org/officeDocument/2006/relationships/image" Target="../media/image111.sv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23" Type="http://schemas.openxmlformats.org/officeDocument/2006/relationships/image" Target="../media/image110.png"/><Relationship Id="rId10" Type="http://schemas.openxmlformats.org/officeDocument/2006/relationships/image" Target="../media/image97.svg"/><Relationship Id="rId19" Type="http://schemas.openxmlformats.org/officeDocument/2006/relationships/image" Target="../media/image106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svg"/><Relationship Id="rId22" Type="http://schemas.openxmlformats.org/officeDocument/2006/relationships/image" Target="../media/image10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mailto:g.grell@cabi.org" TargetMode="External"/><Relationship Id="rId13" Type="http://schemas.openxmlformats.org/officeDocument/2006/relationships/image" Target="../media/image115.png"/><Relationship Id="rId3" Type="http://schemas.openxmlformats.org/officeDocument/2006/relationships/hyperlink" Target="http://www.linkedin.com/company/star-idaz-irc/" TargetMode="External"/><Relationship Id="rId7" Type="http://schemas.openxmlformats.org/officeDocument/2006/relationships/hyperlink" Target="mailto:mailto:g.dicks@cabi.org" TargetMode="External"/><Relationship Id="rId12" Type="http://schemas.openxmlformats.org/officeDocument/2006/relationships/image" Target="../media/image114.png"/><Relationship Id="rId2" Type="http://schemas.openxmlformats.org/officeDocument/2006/relationships/hyperlink" Target="http://www.star-idaz.net/" TargetMode="External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j.charlier-external@animalhealtheurope.eu" TargetMode="External"/><Relationship Id="rId11" Type="http://schemas.openxmlformats.org/officeDocument/2006/relationships/hyperlink" Target="mailto:mailto:katie.gordon@defra.gov.uk" TargetMode="External"/><Relationship Id="rId5" Type="http://schemas.openxmlformats.org/officeDocument/2006/relationships/hyperlink" Target="mailto:mailto:Madeline.Newman@defra.gov.uk" TargetMode="External"/><Relationship Id="rId15" Type="http://schemas.openxmlformats.org/officeDocument/2006/relationships/image" Target="../media/image117.png"/><Relationship Id="rId10" Type="http://schemas.openxmlformats.org/officeDocument/2006/relationships/hyperlink" Target="mailto:mailto:latifa@kreavet.com" TargetMode="External"/><Relationship Id="rId4" Type="http://schemas.openxmlformats.org/officeDocument/2006/relationships/hyperlink" Target="http://twitter.com/StarIdaz" TargetMode="External"/><Relationship Id="rId9" Type="http://schemas.openxmlformats.org/officeDocument/2006/relationships/hyperlink" Target="mailto:mailto:v.mariano@woah.org" TargetMode="External"/><Relationship Id="rId14" Type="http://schemas.openxmlformats.org/officeDocument/2006/relationships/image" Target="../media/image116.png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18" Type="http://schemas.openxmlformats.org/officeDocument/2006/relationships/image" Target="../media/image22.png"/><Relationship Id="rId26" Type="http://schemas.microsoft.com/office/2007/relationships/hdphoto" Target="../media/hdphoto6.wdp"/><Relationship Id="rId39" Type="http://schemas.openxmlformats.org/officeDocument/2006/relationships/image" Target="../media/image36.png"/><Relationship Id="rId21" Type="http://schemas.microsoft.com/office/2007/relationships/hdphoto" Target="../media/hdphoto4.wdp"/><Relationship Id="rId34" Type="http://schemas.openxmlformats.org/officeDocument/2006/relationships/image" Target="../media/image32.png"/><Relationship Id="rId42" Type="http://schemas.openxmlformats.org/officeDocument/2006/relationships/image" Target="../media/image38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24" Type="http://schemas.microsoft.com/office/2007/relationships/hdphoto" Target="../media/hdphoto5.wdp"/><Relationship Id="rId32" Type="http://schemas.openxmlformats.org/officeDocument/2006/relationships/image" Target="../media/image30.png"/><Relationship Id="rId37" Type="http://schemas.openxmlformats.org/officeDocument/2006/relationships/image" Target="../media/image34.png"/><Relationship Id="rId40" Type="http://schemas.microsoft.com/office/2007/relationships/hdphoto" Target="../media/hdphoto10.wdp"/><Relationship Id="rId45" Type="http://schemas.openxmlformats.org/officeDocument/2006/relationships/image" Target="../media/image40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23" Type="http://schemas.openxmlformats.org/officeDocument/2006/relationships/image" Target="../media/image25.png"/><Relationship Id="rId28" Type="http://schemas.microsoft.com/office/2007/relationships/hdphoto" Target="../media/hdphoto7.wdp"/><Relationship Id="rId36" Type="http://schemas.openxmlformats.org/officeDocument/2006/relationships/image" Target="../media/image33.png"/><Relationship Id="rId10" Type="http://schemas.openxmlformats.org/officeDocument/2006/relationships/image" Target="../media/image16.png"/><Relationship Id="rId19" Type="http://schemas.microsoft.com/office/2007/relationships/hdphoto" Target="../media/hdphoto3.wdp"/><Relationship Id="rId31" Type="http://schemas.microsoft.com/office/2007/relationships/hdphoto" Target="../media/hdphoto8.wdp"/><Relationship Id="rId44" Type="http://schemas.openxmlformats.org/officeDocument/2006/relationships/image" Target="../media/image39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9.jpeg"/><Relationship Id="rId22" Type="http://schemas.openxmlformats.org/officeDocument/2006/relationships/image" Target="../media/image24.jpeg"/><Relationship Id="rId27" Type="http://schemas.openxmlformats.org/officeDocument/2006/relationships/image" Target="../media/image27.png"/><Relationship Id="rId30" Type="http://schemas.openxmlformats.org/officeDocument/2006/relationships/image" Target="../media/image29.png"/><Relationship Id="rId35" Type="http://schemas.microsoft.com/office/2007/relationships/hdphoto" Target="../media/hdphoto9.wdp"/><Relationship Id="rId43" Type="http://schemas.openxmlformats.org/officeDocument/2006/relationships/hyperlink" Target="https://www.star-idaz.net/about/join-now/" TargetMode="External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microsoft.com/office/2007/relationships/hdphoto" Target="../media/hdphoto2.wdp"/><Relationship Id="rId25" Type="http://schemas.openxmlformats.org/officeDocument/2006/relationships/image" Target="../media/image26.png"/><Relationship Id="rId33" Type="http://schemas.openxmlformats.org/officeDocument/2006/relationships/image" Target="../media/image31.png"/><Relationship Id="rId38" Type="http://schemas.openxmlformats.org/officeDocument/2006/relationships/image" Target="../media/image35.png"/><Relationship Id="rId20" Type="http://schemas.openxmlformats.org/officeDocument/2006/relationships/image" Target="../media/image23.png"/><Relationship Id="rId4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sv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-idaz.net/priority-topic/coronavirus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>
            <a:extLst>
              <a:ext uri="{FF2B5EF4-FFF2-40B4-BE49-F238E27FC236}">
                <a16:creationId xmlns:a16="http://schemas.microsoft.com/office/drawing/2014/main" id="{1AC46394-10CB-11AC-35CB-97E938E3ED13}"/>
              </a:ext>
            </a:extLst>
          </p:cNvPr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4658" y="-3"/>
            <a:ext cx="681734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5;p13">
            <a:extLst>
              <a:ext uri="{FF2B5EF4-FFF2-40B4-BE49-F238E27FC236}">
                <a16:creationId xmlns:a16="http://schemas.microsoft.com/office/drawing/2014/main" id="{9814A8D2-9A3B-441D-A623-FBA7DFC30921}"/>
              </a:ext>
            </a:extLst>
          </p:cNvPr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2099" y="0"/>
            <a:ext cx="3079697" cy="68973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5F0B6DC-F88F-0E0F-6404-728FE674A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899" y="5307416"/>
            <a:ext cx="6544048" cy="492700"/>
          </a:xfrm>
        </p:spPr>
        <p:txBody>
          <a:bodyPr/>
          <a:lstStyle/>
          <a:p>
            <a:r>
              <a:rPr lang="en-US" sz="1600" dirty="0"/>
              <a:t>Collaborative Working Group on Animal Health and Welfare </a:t>
            </a:r>
          </a:p>
          <a:p>
            <a:r>
              <a:rPr lang="en-US" sz="1600" dirty="0"/>
              <a:t>Thursday 15</a:t>
            </a:r>
            <a:r>
              <a:rPr lang="en-US" sz="1600" baseline="30000" dirty="0"/>
              <a:t>th</a:t>
            </a:r>
            <a:r>
              <a:rPr lang="en-US" sz="1600" dirty="0"/>
              <a:t> May 2025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91D55-BF01-E040-4DCD-52DE952CC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482" y="2139092"/>
            <a:ext cx="5380404" cy="207105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STAR IDAZ International Research Consortium on Animal Health: </a:t>
            </a:r>
            <a:br>
              <a:rPr lang="en-US" sz="3200" dirty="0"/>
            </a:br>
            <a:r>
              <a:rPr lang="en-US" sz="3200" dirty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2758097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2AA788-19B9-15D9-1BD8-C01E051C4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75;p15">
            <a:extLst>
              <a:ext uri="{FF2B5EF4-FFF2-40B4-BE49-F238E27FC236}">
                <a16:creationId xmlns:a16="http://schemas.microsoft.com/office/drawing/2014/main" id="{96CFB6F2-07B1-3C24-6CF0-1AB9D52D2AB2}"/>
              </a:ext>
            </a:extLst>
          </p:cNvPr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2680" y="-6820"/>
            <a:ext cx="5900148" cy="686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9;p19">
            <a:extLst>
              <a:ext uri="{FF2B5EF4-FFF2-40B4-BE49-F238E27FC236}">
                <a16:creationId xmlns:a16="http://schemas.microsoft.com/office/drawing/2014/main" id="{E78F4D86-5DA1-D65A-CA29-39089CC73E5F}"/>
              </a:ext>
            </a:extLst>
          </p:cNvPr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7582" y="-192505"/>
            <a:ext cx="6060663" cy="705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CAB88F2-716E-04F7-084E-BE1810CC55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282" y="296545"/>
            <a:ext cx="1937385" cy="435610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C88BEF38-6780-66B3-13FD-07AC04AD3257}"/>
              </a:ext>
            </a:extLst>
          </p:cNvPr>
          <p:cNvSpPr txBox="1">
            <a:spLocks/>
          </p:cNvSpPr>
          <p:nvPr/>
        </p:nvSpPr>
        <p:spPr>
          <a:xfrm>
            <a:off x="267271" y="1102927"/>
            <a:ext cx="6309991" cy="7190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15215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Aquaculture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7773EFD-861D-806B-FA4D-AF01B11A5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020" y="2210201"/>
            <a:ext cx="6707657" cy="38748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18245C"/>
                </a:solidFill>
                <a:latin typeface="Montserrat" panose="00000500000000000000" pitchFamily="2" charset="0"/>
              </a:rPr>
              <a:t>STAR IDAZ </a:t>
            </a:r>
            <a:r>
              <a:rPr lang="en-US" sz="1800" dirty="0">
                <a:solidFill>
                  <a:srgbClr val="18245C"/>
                </a:solidFill>
                <a:latin typeface="Montserrat" panose="00000500000000000000" pitchFamily="2" charset="0"/>
              </a:rPr>
              <a:t>and </a:t>
            </a:r>
            <a:r>
              <a:rPr lang="en-US" sz="1800" b="1" dirty="0">
                <a:solidFill>
                  <a:srgbClr val="18245C"/>
                </a:solidFill>
                <a:latin typeface="Montserrat" panose="00000500000000000000" pitchFamily="2" charset="0"/>
              </a:rPr>
              <a:t>WOAH </a:t>
            </a:r>
            <a:r>
              <a:rPr lang="en-US" sz="1800" dirty="0">
                <a:solidFill>
                  <a:srgbClr val="18245C"/>
                </a:solidFill>
                <a:latin typeface="Montserrat" panose="00000500000000000000" pitchFamily="2" charset="0"/>
              </a:rPr>
              <a:t>worked together to identify priority research area for aquaculture (act.4.5 WOAH Aquatic Animal Health Strategy)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8245C"/>
                </a:solidFill>
                <a:latin typeface="Montserrat" panose="00000500000000000000" pitchFamily="2" charset="0"/>
              </a:rPr>
              <a:t>In January 2025, a global survey was conducted inviting international aquaculture experts to identify </a:t>
            </a:r>
            <a:r>
              <a:rPr lang="en-US" sz="1800" b="1" dirty="0">
                <a:solidFill>
                  <a:srgbClr val="18245C"/>
                </a:solidFill>
                <a:latin typeface="Montserrat" panose="00000500000000000000" pitchFamily="2" charset="0"/>
              </a:rPr>
              <a:t>research priorities for aquatic animal health</a:t>
            </a:r>
            <a:endParaRPr lang="en-US" sz="1800" dirty="0">
              <a:solidFill>
                <a:srgbClr val="18245C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8245C"/>
                </a:solidFill>
                <a:latin typeface="Montserrat" panose="00000500000000000000" pitchFamily="2" charset="0"/>
              </a:rPr>
              <a:t>In February 2025, a successful aquaculture research workshop was held in Paris. Global experts tackled key challenges in </a:t>
            </a:r>
            <a:r>
              <a:rPr lang="en-US" sz="1800" b="1" dirty="0">
                <a:solidFill>
                  <a:srgbClr val="18245C"/>
                </a:solidFill>
                <a:latin typeface="Montserrat" panose="00000500000000000000" pitchFamily="2" charset="0"/>
              </a:rPr>
              <a:t>finfish health</a:t>
            </a:r>
          </a:p>
        </p:txBody>
      </p:sp>
    </p:spTree>
    <p:extLst>
      <p:ext uri="{BB962C8B-B14F-4D97-AF65-F5344CB8AC3E}">
        <p14:creationId xmlns:p14="http://schemas.microsoft.com/office/powerpoint/2010/main" val="2396677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A80A4-B272-B91B-EFEB-744FB273C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0FCE229-E5E2-A7E6-896B-E1FB7C7115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342918"/>
              </p:ext>
            </p:extLst>
          </p:nvPr>
        </p:nvGraphicFramePr>
        <p:xfrm>
          <a:off x="710742" y="5472713"/>
          <a:ext cx="10564018" cy="1216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3199693-13B5-DF55-81D3-233C639955BB}"/>
              </a:ext>
            </a:extLst>
          </p:cNvPr>
          <p:cNvSpPr txBox="1"/>
          <p:nvPr/>
        </p:nvSpPr>
        <p:spPr>
          <a:xfrm>
            <a:off x="1642628" y="6431127"/>
            <a:ext cx="1779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8245C"/>
                </a:solidFill>
              </a:rPr>
              <a:t>January 2025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C45222-9B86-5E2C-549A-BF0EEDA94921}"/>
              </a:ext>
            </a:extLst>
          </p:cNvPr>
          <p:cNvSpPr txBox="1"/>
          <p:nvPr/>
        </p:nvSpPr>
        <p:spPr>
          <a:xfrm>
            <a:off x="5193809" y="6431127"/>
            <a:ext cx="161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8245C"/>
                </a:solidFill>
              </a:rPr>
              <a:t>February 2025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2923F6-7E47-518E-6084-B8F5B293EDC5}"/>
              </a:ext>
            </a:extLst>
          </p:cNvPr>
          <p:cNvSpPr txBox="1"/>
          <p:nvPr/>
        </p:nvSpPr>
        <p:spPr>
          <a:xfrm>
            <a:off x="8584065" y="6431127"/>
            <a:ext cx="1522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8245C"/>
                </a:solidFill>
              </a:rPr>
              <a:t>April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B468DB-1C73-1640-8E74-E000B05DF4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9195" y="1869903"/>
            <a:ext cx="2408776" cy="345818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123531-DFBA-A557-3CC1-BB82B026B1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844" y="1869903"/>
            <a:ext cx="1581598" cy="224346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6129FF-5884-A282-213E-3B4A4B7E44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852" y="1935869"/>
            <a:ext cx="1595753" cy="224213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3" name="Picture 2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4226096-7127-7E6F-E5F0-EDE2A383FD3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282" y="296545"/>
            <a:ext cx="1937385" cy="4356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EB085C-20E1-C332-5812-B676E9A9F70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40" y="4161250"/>
            <a:ext cx="3159194" cy="15579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A8FD94-754B-70E6-42B8-9F542F55E26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874" y="4243252"/>
            <a:ext cx="2504882" cy="1408996"/>
          </a:xfrm>
          <a:prstGeom prst="rect">
            <a:avLst/>
          </a:prstGeom>
        </p:spPr>
      </p:pic>
      <p:sp>
        <p:nvSpPr>
          <p:cNvPr id="12" name="Title 4">
            <a:extLst>
              <a:ext uri="{FF2B5EF4-FFF2-40B4-BE49-F238E27FC236}">
                <a16:creationId xmlns:a16="http://schemas.microsoft.com/office/drawing/2014/main" id="{1657B9EE-36FE-87A9-8F9C-09CC4306721D}"/>
              </a:ext>
            </a:extLst>
          </p:cNvPr>
          <p:cNvSpPr txBox="1">
            <a:spLocks/>
          </p:cNvSpPr>
          <p:nvPr/>
        </p:nvSpPr>
        <p:spPr>
          <a:xfrm>
            <a:off x="267271" y="1102927"/>
            <a:ext cx="6309991" cy="7190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15215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Aquaculture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1470E4-9A8D-37E5-B2DC-1FE7946BFA61}"/>
              </a:ext>
            </a:extLst>
          </p:cNvPr>
          <p:cNvGrpSpPr>
            <a:grpSpLocks noChangeAspect="1"/>
          </p:cNvGrpSpPr>
          <p:nvPr/>
        </p:nvGrpSpPr>
        <p:grpSpPr>
          <a:xfrm>
            <a:off x="10742754" y="888434"/>
            <a:ext cx="1181975" cy="1476000"/>
            <a:chOff x="6209280" y="2531051"/>
            <a:chExt cx="1440000" cy="1843610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id="{525DF4E7-5168-84A2-63E4-273BD0A0BEF1}"/>
                </a:ext>
              </a:extLst>
            </p:cNvPr>
            <p:cNvSpPr/>
            <p:nvPr/>
          </p:nvSpPr>
          <p:spPr>
            <a:xfrm>
              <a:off x="6209280" y="2531051"/>
              <a:ext cx="1440000" cy="1800000"/>
            </a:xfrm>
            <a:prstGeom prst="flowChartAlternateProcess">
              <a:avLst/>
            </a:prstGeom>
            <a:solidFill>
              <a:srgbClr val="A61C6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Montserrat" panose="00000500000000000000" pitchFamily="2" charset="0"/>
              </a:endParaRPr>
            </a:p>
          </p:txBody>
        </p:sp>
        <p:sp>
          <p:nvSpPr>
            <p:cNvPr id="5" name="Flowchart: Alternate Process 4">
              <a:extLst>
                <a:ext uri="{FF2B5EF4-FFF2-40B4-BE49-F238E27FC236}">
                  <a16:creationId xmlns:a16="http://schemas.microsoft.com/office/drawing/2014/main" id="{7E7824FC-5C9C-9AA3-1457-6A8D6FB9FF0A}"/>
                </a:ext>
              </a:extLst>
            </p:cNvPr>
            <p:cNvSpPr/>
            <p:nvPr/>
          </p:nvSpPr>
          <p:spPr>
            <a:xfrm>
              <a:off x="6281580" y="2588625"/>
              <a:ext cx="1295400" cy="1440000"/>
            </a:xfrm>
            <a:prstGeom prst="flowChartAlternateProcess">
              <a:avLst/>
            </a:prstGeom>
            <a:blipFill dpi="0"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rgbClr val="FF0000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88398E-6087-17E2-E192-86A2A641D04D}"/>
                </a:ext>
              </a:extLst>
            </p:cNvPr>
            <p:cNvSpPr txBox="1"/>
            <p:nvPr/>
          </p:nvSpPr>
          <p:spPr>
            <a:xfrm>
              <a:off x="6277858" y="3985848"/>
              <a:ext cx="1295401" cy="38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SCAN 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3439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6DE831-E7C1-140B-39F8-8A7265B82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CA3C467-A28A-BA11-DA1A-81B688A06F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282" y="296545"/>
            <a:ext cx="1937385" cy="435610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EF5B2030-62F3-A029-F4A0-AB7A6EF2B2DF}"/>
              </a:ext>
            </a:extLst>
          </p:cNvPr>
          <p:cNvSpPr txBox="1">
            <a:spLocks/>
          </p:cNvSpPr>
          <p:nvPr/>
        </p:nvSpPr>
        <p:spPr>
          <a:xfrm>
            <a:off x="267271" y="1102927"/>
            <a:ext cx="6309991" cy="7190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15215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Aquaculture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5931C0-6B25-DFA3-47FB-D809D7E29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028" y="743981"/>
            <a:ext cx="5688000" cy="596289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539B7C-BFD6-3A35-CF63-9BEDB47C96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902" y="1822019"/>
            <a:ext cx="3186076" cy="4574125"/>
          </a:xfrm>
          <a:prstGeom prst="rect">
            <a:avLst/>
          </a:prstGeom>
          <a:ln>
            <a:solidFill>
              <a:srgbClr val="C0D6DC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6E2AD3-1DD8-C8AD-D859-70D690DC5B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289"/>
          <a:stretch/>
        </p:blipFill>
        <p:spPr>
          <a:xfrm>
            <a:off x="4185028" y="1148785"/>
            <a:ext cx="5688000" cy="553840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59522D-1CB0-DA30-A908-EBBE83FC09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5028" y="1634859"/>
            <a:ext cx="5688000" cy="436668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018289-676E-5EFD-7AE5-FF06715F00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487"/>
          <a:stretch/>
        </p:blipFill>
        <p:spPr>
          <a:xfrm>
            <a:off x="4185028" y="2073852"/>
            <a:ext cx="5688000" cy="478414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50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A50275-F455-72C8-9BFE-FCF21EF01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75;p15">
            <a:extLst>
              <a:ext uri="{FF2B5EF4-FFF2-40B4-BE49-F238E27FC236}">
                <a16:creationId xmlns:a16="http://schemas.microsoft.com/office/drawing/2014/main" id="{507A3CEA-5058-6B36-E6A7-F94D99CDF390}"/>
              </a:ext>
            </a:extLst>
          </p:cNvPr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2136" y="413804"/>
            <a:ext cx="5900148" cy="686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9;p19">
            <a:extLst>
              <a:ext uri="{FF2B5EF4-FFF2-40B4-BE49-F238E27FC236}">
                <a16:creationId xmlns:a16="http://schemas.microsoft.com/office/drawing/2014/main" id="{6E10C930-0314-094B-F728-6F29F7FE26A5}"/>
              </a:ext>
            </a:extLst>
          </p:cNvPr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7582" y="-192505"/>
            <a:ext cx="6060663" cy="70505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25B3F-32FC-1FBF-91CB-07E5F315AC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021" y="2210200"/>
            <a:ext cx="6531115" cy="4109917"/>
          </a:xfrm>
        </p:spPr>
        <p:txBody>
          <a:bodyPr/>
          <a:lstStyle/>
          <a:p>
            <a:r>
              <a:rPr lang="en-US" sz="1600" b="1" dirty="0">
                <a:solidFill>
                  <a:srgbClr val="18245C"/>
                </a:solidFill>
                <a:latin typeface="Montserrat"/>
                <a:cs typeface="Arial"/>
              </a:rPr>
              <a:t>One Health funding workshop: </a:t>
            </a:r>
            <a:r>
              <a:rPr lang="en-US" sz="1600" dirty="0">
                <a:solidFill>
                  <a:srgbClr val="18245C"/>
                </a:solidFill>
                <a:latin typeface="Montserrat"/>
                <a:cs typeface="Arial"/>
              </a:rPr>
              <a:t>12-13 March 2025, Nairobi, Kenya</a:t>
            </a:r>
          </a:p>
          <a:p>
            <a:r>
              <a:rPr lang="en-US" sz="1600" dirty="0">
                <a:solidFill>
                  <a:srgbClr val="18245C"/>
                </a:solidFill>
                <a:latin typeface="Montserrat"/>
              </a:rPr>
              <a:t>Attended by diverse mix of researchers, programme owners, funders, resource partners and all Quadripartite </a:t>
            </a:r>
            <a:r>
              <a:rPr lang="en-US" sz="1600" dirty="0" err="1">
                <a:solidFill>
                  <a:srgbClr val="18245C"/>
                </a:solidFill>
                <a:latin typeface="Montserrat"/>
              </a:rPr>
              <a:t>organisations</a:t>
            </a:r>
            <a:endParaRPr lang="en-US" sz="1600" dirty="0">
              <a:solidFill>
                <a:srgbClr val="18245C"/>
              </a:solidFill>
              <a:latin typeface="Montserrat"/>
            </a:endParaRPr>
          </a:p>
          <a:p>
            <a:endParaRPr lang="en-GB" sz="1600" b="1" dirty="0">
              <a:solidFill>
                <a:srgbClr val="18245C"/>
              </a:solidFill>
            </a:endParaRPr>
          </a:p>
          <a:p>
            <a:r>
              <a:rPr lang="en-GB" sz="1600" b="1" dirty="0">
                <a:solidFill>
                  <a:srgbClr val="18245C"/>
                </a:solidFill>
              </a:rPr>
              <a:t>Overall aim: To influence animal health research funders and programme owners to improve funding mechanisms for research that embeds One Health, integrated, holistic approaches</a:t>
            </a:r>
            <a:r>
              <a:rPr lang="en-US" sz="1600" dirty="0">
                <a:solidFill>
                  <a:srgbClr val="18245C"/>
                </a:solidFill>
                <a:latin typeface="Montserra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8245C"/>
                </a:solidFill>
                <a:latin typeface="Montserrat"/>
              </a:rPr>
              <a:t>Identified main challenges to funding research with a One Health lens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8245C"/>
                </a:solidFill>
                <a:latin typeface="Montserrat"/>
              </a:rPr>
              <a:t>Co-developed and agreed practical solutions to address those challenges </a:t>
            </a:r>
            <a:endParaRPr lang="en-GB" sz="2600" dirty="0">
              <a:solidFill>
                <a:srgbClr val="18245C"/>
              </a:solidFill>
              <a:latin typeface="Montserrat"/>
            </a:endParaRPr>
          </a:p>
          <a:p>
            <a:endParaRPr lang="en-GB" sz="1600" b="1" dirty="0">
              <a:solidFill>
                <a:srgbClr val="18245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8245C"/>
              </a:solidFill>
              <a:latin typeface="Montserrat"/>
              <a:cs typeface="Arial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EE77F8B-2DDE-107A-B822-4147A052EDF3}"/>
              </a:ext>
            </a:extLst>
          </p:cNvPr>
          <p:cNvSpPr txBox="1">
            <a:spLocks/>
          </p:cNvSpPr>
          <p:nvPr/>
        </p:nvSpPr>
        <p:spPr>
          <a:xfrm>
            <a:off x="267271" y="1102927"/>
            <a:ext cx="6309991" cy="7190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15215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5215B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One Health</a:t>
            </a:r>
          </a:p>
        </p:txBody>
      </p:sp>
    </p:spTree>
    <p:extLst>
      <p:ext uri="{BB962C8B-B14F-4D97-AF65-F5344CB8AC3E}">
        <p14:creationId xmlns:p14="http://schemas.microsoft.com/office/powerpoint/2010/main" val="2656190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729036-B4EE-330E-258B-134E64A51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BF4C805-6877-D35A-E7D6-9CF6FD35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8592" y="2226462"/>
            <a:ext cx="1971511" cy="278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86AEF39B-4509-D64C-1879-0E5D1EE17587}"/>
              </a:ext>
            </a:extLst>
          </p:cNvPr>
          <p:cNvSpPr txBox="1">
            <a:spLocks/>
          </p:cNvSpPr>
          <p:nvPr/>
        </p:nvSpPr>
        <p:spPr>
          <a:xfrm>
            <a:off x="267271" y="1102927"/>
            <a:ext cx="6309991" cy="7190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15215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5215B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One Health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FA386EA-0A93-573A-9A4D-DE4D6C8115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1349728"/>
              </p:ext>
            </p:extLst>
          </p:nvPr>
        </p:nvGraphicFramePr>
        <p:xfrm>
          <a:off x="267271" y="4795383"/>
          <a:ext cx="11698972" cy="1216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BE465E5-901E-8CCE-F57B-3A9FCA3CA11E}"/>
              </a:ext>
            </a:extLst>
          </p:cNvPr>
          <p:cNvSpPr txBox="1"/>
          <p:nvPr/>
        </p:nvSpPr>
        <p:spPr>
          <a:xfrm>
            <a:off x="514334" y="5743524"/>
            <a:ext cx="161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8245C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December 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9E849F-E96D-CD7A-CABE-F6CD5E4E51AC}"/>
              </a:ext>
            </a:extLst>
          </p:cNvPr>
          <p:cNvSpPr txBox="1"/>
          <p:nvPr/>
        </p:nvSpPr>
        <p:spPr>
          <a:xfrm>
            <a:off x="3014807" y="5743524"/>
            <a:ext cx="1522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8245C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August 2024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A519DE-DABB-3E34-DE0D-A7CEF0930CCA}"/>
              </a:ext>
            </a:extLst>
          </p:cNvPr>
          <p:cNvSpPr txBox="1"/>
          <p:nvPr/>
        </p:nvSpPr>
        <p:spPr>
          <a:xfrm>
            <a:off x="10276210" y="3852111"/>
            <a:ext cx="1690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8245C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To be published in coming week…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4BD537E-0094-81CD-B05F-6CF54D67A5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4" y="2522507"/>
            <a:ext cx="2386904" cy="14837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F1A0B3-0A8E-D341-8BA7-ADCCEC6790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34" y="4042662"/>
            <a:ext cx="1839401" cy="1032907"/>
          </a:xfrm>
          <a:prstGeom prst="rect">
            <a:avLst/>
          </a:prstGeom>
          <a:ln>
            <a:solidFill>
              <a:srgbClr val="C0D6DC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33F41A-BD70-7F5A-4FAF-EB873AEAE989}"/>
              </a:ext>
            </a:extLst>
          </p:cNvPr>
          <p:cNvSpPr txBox="1"/>
          <p:nvPr/>
        </p:nvSpPr>
        <p:spPr>
          <a:xfrm>
            <a:off x="5418817" y="5743524"/>
            <a:ext cx="1522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8245C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March 2025</a:t>
            </a:r>
          </a:p>
        </p:txBody>
      </p:sp>
      <p:pic>
        <p:nvPicPr>
          <p:cNvPr id="4" name="Picture 3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306CFAF8-092A-C833-FA7E-789590ED05F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761" y="1813576"/>
            <a:ext cx="2750048" cy="1835359"/>
          </a:xfrm>
          <a:prstGeom prst="rect">
            <a:avLst/>
          </a:prstGeom>
          <a:ln>
            <a:solidFill>
              <a:srgbClr val="C0D6DC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A215741-BAD7-BD88-8324-04973D4098B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91779" y="3702093"/>
            <a:ext cx="2068632" cy="1339169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3BECC6-F3DE-73B9-4C42-C81139715BB6}"/>
              </a:ext>
            </a:extLst>
          </p:cNvPr>
          <p:cNvSpPr txBox="1"/>
          <p:nvPr/>
        </p:nvSpPr>
        <p:spPr>
          <a:xfrm>
            <a:off x="7822828" y="5743524"/>
            <a:ext cx="1522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8245C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May 2025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B130FEF-CBD4-54E0-D9B0-8137368D2E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828" y="1416043"/>
            <a:ext cx="1935567" cy="27404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AF7DE8-D498-8EC2-0C0D-19399BF3CF1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666" y="2457484"/>
            <a:ext cx="1918858" cy="258377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8541178-B4D1-6A64-B330-04BA3B7B3B38}"/>
              </a:ext>
            </a:extLst>
          </p:cNvPr>
          <p:cNvGrpSpPr>
            <a:grpSpLocks noChangeAspect="1"/>
          </p:cNvGrpSpPr>
          <p:nvPr/>
        </p:nvGrpSpPr>
        <p:grpSpPr>
          <a:xfrm>
            <a:off x="10651329" y="532989"/>
            <a:ext cx="1210609" cy="1476000"/>
            <a:chOff x="6209280" y="2531051"/>
            <a:chExt cx="1440000" cy="1800000"/>
          </a:xfrm>
        </p:grpSpPr>
        <p:sp>
          <p:nvSpPr>
            <p:cNvPr id="37" name="Flowchart: Alternate Process 36">
              <a:extLst>
                <a:ext uri="{FF2B5EF4-FFF2-40B4-BE49-F238E27FC236}">
                  <a16:creationId xmlns:a16="http://schemas.microsoft.com/office/drawing/2014/main" id="{34905CB3-56D9-ADD6-86FA-216171F4CA9C}"/>
                </a:ext>
              </a:extLst>
            </p:cNvPr>
            <p:cNvSpPr/>
            <p:nvPr/>
          </p:nvSpPr>
          <p:spPr>
            <a:xfrm>
              <a:off x="6209280" y="2531051"/>
              <a:ext cx="1440000" cy="1800000"/>
            </a:xfrm>
            <a:prstGeom prst="flowChartAlternateProcess">
              <a:avLst/>
            </a:prstGeom>
            <a:solidFill>
              <a:srgbClr val="A61C6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Montserrat" panose="00000500000000000000" pitchFamily="2" charset="0"/>
              </a:endParaRPr>
            </a:p>
          </p:txBody>
        </p:sp>
        <p:sp>
          <p:nvSpPr>
            <p:cNvPr id="38" name="Flowchart: Alternate Process 37">
              <a:extLst>
                <a:ext uri="{FF2B5EF4-FFF2-40B4-BE49-F238E27FC236}">
                  <a16:creationId xmlns:a16="http://schemas.microsoft.com/office/drawing/2014/main" id="{EB38CCDC-D3B1-0183-126F-EB0E7DC0E5DE}"/>
                </a:ext>
              </a:extLst>
            </p:cNvPr>
            <p:cNvSpPr/>
            <p:nvPr/>
          </p:nvSpPr>
          <p:spPr>
            <a:xfrm>
              <a:off x="6281580" y="2588625"/>
              <a:ext cx="1295400" cy="1440000"/>
            </a:xfrm>
            <a:prstGeom prst="flowChartAlternateProcess">
              <a:avLst/>
            </a:prstGeom>
            <a:blipFill dpi="0"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rgbClr val="FF0000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8586C41-9EC7-9F6B-AEA2-7A4E28B5D953}"/>
                </a:ext>
              </a:extLst>
            </p:cNvPr>
            <p:cNvSpPr txBox="1"/>
            <p:nvPr/>
          </p:nvSpPr>
          <p:spPr>
            <a:xfrm>
              <a:off x="6277858" y="3985848"/>
              <a:ext cx="1295401" cy="338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SCAN 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786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250DA2-00A5-0D43-3B35-2DA0C0DF3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E34C72-95A9-18D8-8325-59F68C2C4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7262" y="525101"/>
            <a:ext cx="5635857" cy="6332899"/>
          </a:xfrm>
          <a:prstGeom prst="rect">
            <a:avLst/>
          </a:prstGeom>
        </p:spPr>
      </p:pic>
      <p:pic>
        <p:nvPicPr>
          <p:cNvPr id="6" name="Google Shape;119;p19">
            <a:extLst>
              <a:ext uri="{FF2B5EF4-FFF2-40B4-BE49-F238E27FC236}">
                <a16:creationId xmlns:a16="http://schemas.microsoft.com/office/drawing/2014/main" id="{C41ECD9C-BBED-A626-3337-73989F25D1CF}"/>
              </a:ext>
            </a:extLst>
          </p:cNvPr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7262" y="0"/>
            <a:ext cx="6060663" cy="70505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9F930D-7536-1ABD-74D4-15B84DDC82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020" y="2210201"/>
            <a:ext cx="6602149" cy="3874872"/>
          </a:xfrm>
        </p:spPr>
        <p:txBody>
          <a:bodyPr/>
          <a:lstStyle/>
          <a:p>
            <a:r>
              <a:rPr lang="en-GB" sz="1600" dirty="0">
                <a:solidFill>
                  <a:srgbClr val="18245C"/>
                </a:solidFill>
                <a:latin typeface="Montserrat"/>
                <a:cs typeface="Arial"/>
              </a:rPr>
              <a:t>Development of candidate vaccine roadmap published in 2018</a:t>
            </a:r>
            <a:endParaRPr lang="en-GB" sz="1600" b="1" dirty="0">
              <a:solidFill>
                <a:srgbClr val="18245C"/>
              </a:solidFill>
              <a:latin typeface="Montserrat"/>
              <a:cs typeface="Arial"/>
            </a:endParaRPr>
          </a:p>
          <a:p>
            <a:endParaRPr lang="en-GB" sz="1000" dirty="0">
              <a:solidFill>
                <a:srgbClr val="18245C"/>
              </a:solidFill>
              <a:latin typeface="Montserrat"/>
              <a:cs typeface="Arial"/>
            </a:endParaRPr>
          </a:p>
          <a:p>
            <a:r>
              <a:rPr lang="en-US" sz="1600" b="1" dirty="0">
                <a:solidFill>
                  <a:srgbClr val="18245C"/>
                </a:solidFill>
                <a:latin typeface="Montserrat"/>
                <a:cs typeface="Arial"/>
              </a:rPr>
              <a:t>Next steps to update the roadmap: </a:t>
            </a:r>
            <a:r>
              <a:rPr lang="en-US" sz="1600" dirty="0">
                <a:solidFill>
                  <a:srgbClr val="18245C"/>
                </a:solidFill>
                <a:latin typeface="Montserra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8245C"/>
                </a:solidFill>
                <a:latin typeface="Montserrat"/>
              </a:rPr>
              <a:t>Survey:</a:t>
            </a:r>
            <a:r>
              <a:rPr lang="en-GB" sz="1600" dirty="0">
                <a:solidFill>
                  <a:srgbClr val="18245C"/>
                </a:solidFill>
                <a:latin typeface="Montserrat"/>
              </a:rPr>
              <a:t> To understand research gaps related to vaccine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err="1">
                <a:solidFill>
                  <a:srgbClr val="18245C"/>
                </a:solidFill>
                <a:latin typeface="Montserrat"/>
              </a:rPr>
              <a:t>Discontools</a:t>
            </a:r>
            <a:r>
              <a:rPr lang="en-GB" sz="1600" b="1" dirty="0">
                <a:solidFill>
                  <a:srgbClr val="18245C"/>
                </a:solidFill>
                <a:latin typeface="Montserrat"/>
              </a:rPr>
              <a:t> Report:</a:t>
            </a:r>
            <a:r>
              <a:rPr lang="en-GB" sz="1600" dirty="0">
                <a:solidFill>
                  <a:srgbClr val="18245C"/>
                </a:solidFill>
                <a:latin typeface="Montserrat"/>
              </a:rPr>
              <a:t> Key insights and updates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8245C"/>
                </a:solidFill>
                <a:latin typeface="Montserrat"/>
              </a:rPr>
              <a:t>Workshop:</a:t>
            </a:r>
            <a:r>
              <a:rPr lang="en-GB" sz="1600" dirty="0">
                <a:solidFill>
                  <a:srgbClr val="18245C"/>
                </a:solidFill>
                <a:latin typeface="Montserrat"/>
              </a:rPr>
              <a:t> To identify critical research gaps to update the brucellosis research vaccine roadmap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8245C"/>
                </a:solidFill>
                <a:latin typeface="Montserrat"/>
              </a:rPr>
              <a:t>Date: 3 November 2025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8245C"/>
                </a:solidFill>
                <a:latin typeface="Montserrat"/>
              </a:rPr>
              <a:t>Location: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8245C"/>
              </a:solidFill>
              <a:latin typeface="Montserrat"/>
              <a:cs typeface="Arial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7DB8960F-F7DC-9F07-5AA5-029122D7A739}"/>
              </a:ext>
            </a:extLst>
          </p:cNvPr>
          <p:cNvSpPr txBox="1">
            <a:spLocks/>
          </p:cNvSpPr>
          <p:nvPr/>
        </p:nvSpPr>
        <p:spPr>
          <a:xfrm>
            <a:off x="267271" y="1102927"/>
            <a:ext cx="6309991" cy="7190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15215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215B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Brucellosis</a:t>
            </a:r>
          </a:p>
        </p:txBody>
      </p:sp>
      <p:pic>
        <p:nvPicPr>
          <p:cNvPr id="10" name="Image 4" descr="Une image contenant texte, Polic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27EA76B4-6170-5143-BABB-A2B60080E7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379" y="5122696"/>
            <a:ext cx="3704077" cy="160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83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0AD002-BA64-AED6-5872-CA7A39901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D00CBB46-1D35-8E36-A7A4-D139800F159C}"/>
              </a:ext>
            </a:extLst>
          </p:cNvPr>
          <p:cNvSpPr txBox="1">
            <a:spLocks/>
          </p:cNvSpPr>
          <p:nvPr/>
        </p:nvSpPr>
        <p:spPr>
          <a:xfrm>
            <a:off x="267271" y="1102927"/>
            <a:ext cx="6309991" cy="7190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15215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5215B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Influenza</a:t>
            </a:r>
          </a:p>
        </p:txBody>
      </p:sp>
      <p:pic>
        <p:nvPicPr>
          <p:cNvPr id="5" name="Picture 4" descr="A rooster standing in a grassy area&#10;&#10;AI-generated content may be incorrect.">
            <a:extLst>
              <a:ext uri="{FF2B5EF4-FFF2-40B4-BE49-F238E27FC236}">
                <a16:creationId xmlns:a16="http://schemas.microsoft.com/office/drawing/2014/main" id="{085E9896-99E2-4DEA-9B3A-6E3EABE723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43"/>
          <a:stretch/>
        </p:blipFill>
        <p:spPr>
          <a:xfrm>
            <a:off x="6577262" y="525101"/>
            <a:ext cx="5635857" cy="6332899"/>
          </a:xfrm>
          <a:prstGeom prst="rect">
            <a:avLst/>
          </a:prstGeom>
        </p:spPr>
      </p:pic>
      <p:pic>
        <p:nvPicPr>
          <p:cNvPr id="2" name="Google Shape;119;p19">
            <a:extLst>
              <a:ext uri="{FF2B5EF4-FFF2-40B4-BE49-F238E27FC236}">
                <a16:creationId xmlns:a16="http://schemas.microsoft.com/office/drawing/2014/main" id="{8527A117-B0DC-0D95-CFAB-4ACE16C867C7}"/>
              </a:ext>
            </a:extLst>
          </p:cNvPr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7114" y="-192505"/>
            <a:ext cx="6060663" cy="705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171020-DC3D-B081-57DB-F39E8A9767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5664" y="1319142"/>
            <a:ext cx="3730739" cy="53374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9D09D9C-95D9-7D96-F78D-3B66CC29F9FE}"/>
              </a:ext>
            </a:extLst>
          </p:cNvPr>
          <p:cNvGrpSpPr/>
          <p:nvPr/>
        </p:nvGrpSpPr>
        <p:grpSpPr>
          <a:xfrm>
            <a:off x="6928688" y="156828"/>
            <a:ext cx="1188572" cy="1478997"/>
            <a:chOff x="6209280" y="2531051"/>
            <a:chExt cx="1440000" cy="1837095"/>
          </a:xfrm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23D10A5A-BD3B-068B-E67E-C936F78EEF58}"/>
                </a:ext>
              </a:extLst>
            </p:cNvPr>
            <p:cNvSpPr/>
            <p:nvPr/>
          </p:nvSpPr>
          <p:spPr>
            <a:xfrm>
              <a:off x="6209280" y="2531051"/>
              <a:ext cx="1440000" cy="1800000"/>
            </a:xfrm>
            <a:prstGeom prst="flowChartAlternateProcess">
              <a:avLst/>
            </a:prstGeom>
            <a:solidFill>
              <a:srgbClr val="A61C6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1A556E3C-6804-C99F-9124-E60F4F3647BC}"/>
                </a:ext>
              </a:extLst>
            </p:cNvPr>
            <p:cNvSpPr/>
            <p:nvPr/>
          </p:nvSpPr>
          <p:spPr>
            <a:xfrm>
              <a:off x="6281580" y="2588625"/>
              <a:ext cx="1295400" cy="1440000"/>
            </a:xfrm>
            <a:prstGeom prst="flowChartAlternateProcess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56A76C-8055-0531-B349-D2921BB1788D}"/>
                </a:ext>
              </a:extLst>
            </p:cNvPr>
            <p:cNvSpPr txBox="1"/>
            <p:nvPr/>
          </p:nvSpPr>
          <p:spPr>
            <a:xfrm>
              <a:off x="6306896" y="3985849"/>
              <a:ext cx="1295401" cy="382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SCAN ME</a:t>
              </a:r>
            </a:p>
          </p:txBody>
        </p:sp>
      </p:grpSp>
      <p:pic>
        <p:nvPicPr>
          <p:cNvPr id="12" name="Picture 11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E4CA9A86-B5F1-59E3-7A94-2E436E303A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577" t="-4017" r="-4997" b="-4671"/>
          <a:stretch/>
        </p:blipFill>
        <p:spPr>
          <a:xfrm>
            <a:off x="429414" y="3644998"/>
            <a:ext cx="3714897" cy="2781968"/>
          </a:xfrm>
          <a:prstGeom prst="rect">
            <a:avLst/>
          </a:prstGeom>
          <a:solidFill>
            <a:schemeClr val="bg1"/>
          </a:solidFill>
          <a:ln w="38100">
            <a:solidFill>
              <a:srgbClr val="18245C"/>
            </a:solidFill>
          </a:ln>
        </p:spPr>
      </p:pic>
    </p:spTree>
    <p:extLst>
      <p:ext uri="{BB962C8B-B14F-4D97-AF65-F5344CB8AC3E}">
        <p14:creationId xmlns:p14="http://schemas.microsoft.com/office/powerpoint/2010/main" val="1386152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538B32-16C5-7CDD-FC36-1D582E015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75;p15">
            <a:extLst>
              <a:ext uri="{FF2B5EF4-FFF2-40B4-BE49-F238E27FC236}">
                <a16:creationId xmlns:a16="http://schemas.microsoft.com/office/drawing/2014/main" id="{0681DDB3-4001-7D57-EDB3-328A931EF11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3296" y="1779076"/>
            <a:ext cx="6001709" cy="594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9;p19">
            <a:extLst>
              <a:ext uri="{FF2B5EF4-FFF2-40B4-BE49-F238E27FC236}">
                <a16:creationId xmlns:a16="http://schemas.microsoft.com/office/drawing/2014/main" id="{84F8D791-F888-81AC-F22D-78A4A1D3E565}"/>
              </a:ext>
            </a:extLst>
          </p:cNvPr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5939" y="182593"/>
            <a:ext cx="6060663" cy="66754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88B96D-58AF-E38D-CB66-51E4A2983A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6252" y="4549332"/>
            <a:ext cx="8005249" cy="222360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8245C"/>
                </a:solidFill>
                <a:latin typeface="Montserrat"/>
                <a:cs typeface="Arial"/>
              </a:rPr>
              <a:t>Questionnaire circled in 2011 to define Priority Topics, additional Topics added on ad-hoc basis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8245C"/>
                </a:solidFill>
                <a:latin typeface="Montserrat"/>
                <a:cs typeface="Arial"/>
              </a:rPr>
              <a:t>Survey circulated in February 2025 considering: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18245C"/>
                </a:solidFill>
                <a:latin typeface="Montserrat"/>
                <a:cs typeface="Arial"/>
              </a:rPr>
              <a:t>Organisational</a:t>
            </a:r>
            <a:r>
              <a:rPr lang="en-US" sz="1600" dirty="0">
                <a:solidFill>
                  <a:srgbClr val="18245C"/>
                </a:solidFill>
                <a:latin typeface="Montserrat"/>
                <a:cs typeface="Arial"/>
              </a:rPr>
              <a:t> focus (species and disease/cross-cutting issues)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8245C"/>
                </a:solidFill>
                <a:latin typeface="Montserrat"/>
                <a:cs typeface="Arial"/>
              </a:rPr>
              <a:t>Top ten priorities for AHW in their country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8245C"/>
                </a:solidFill>
                <a:latin typeface="Montserrat"/>
                <a:cs typeface="Arial"/>
              </a:rPr>
              <a:t>Ranking current Priority topics in terms of importance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8245C"/>
                </a:solidFill>
                <a:latin typeface="Montserrat"/>
                <a:cs typeface="Arial"/>
              </a:rPr>
              <a:t>New topics for inclusion, current topics to be removed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BC70365F-AAAF-4D87-C93B-0804EA644865}"/>
              </a:ext>
            </a:extLst>
          </p:cNvPr>
          <p:cNvSpPr txBox="1">
            <a:spLocks/>
          </p:cNvSpPr>
          <p:nvPr/>
        </p:nvSpPr>
        <p:spPr>
          <a:xfrm>
            <a:off x="267271" y="1102927"/>
            <a:ext cx="6309991" cy="7190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15215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215B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Priority</a:t>
            </a:r>
            <a:r>
              <a:rPr lang="en-US" dirty="0">
                <a:latin typeface="Montserrat"/>
              </a:rPr>
              <a:t> Topics Survey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5215B"/>
              </a:solidFill>
              <a:effectLst/>
              <a:uLnTx/>
              <a:uFillTx/>
              <a:latin typeface="Montserra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A1ED42-11A1-E556-CB15-640214A954D9}"/>
              </a:ext>
            </a:extLst>
          </p:cNvPr>
          <p:cNvGrpSpPr>
            <a:grpSpLocks noChangeAspect="1"/>
          </p:cNvGrpSpPr>
          <p:nvPr/>
        </p:nvGrpSpPr>
        <p:grpSpPr>
          <a:xfrm>
            <a:off x="649286" y="1725915"/>
            <a:ext cx="7393159" cy="2667234"/>
            <a:chOff x="5551664" y="4477714"/>
            <a:chExt cx="6113667" cy="220563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742CE04-3E31-DD49-C455-0BF9C790C62B}"/>
                </a:ext>
              </a:extLst>
            </p:cNvPr>
            <p:cNvGrpSpPr/>
            <p:nvPr/>
          </p:nvGrpSpPr>
          <p:grpSpPr>
            <a:xfrm>
              <a:off x="6034428" y="4477714"/>
              <a:ext cx="5630903" cy="865587"/>
              <a:chOff x="4277955" y="3839429"/>
              <a:chExt cx="5630903" cy="865587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58722178-B3E9-85FB-1DEA-02F53A27E3C9}"/>
                  </a:ext>
                </a:extLst>
              </p:cNvPr>
              <p:cNvGrpSpPr/>
              <p:nvPr/>
            </p:nvGrpSpPr>
            <p:grpSpPr>
              <a:xfrm>
                <a:off x="5050155" y="3839429"/>
                <a:ext cx="846197" cy="865587"/>
                <a:chOff x="4911280" y="4044764"/>
                <a:chExt cx="846197" cy="865587"/>
              </a:xfrm>
            </p:grpSpPr>
            <p:sp>
              <p:nvSpPr>
                <p:cNvPr id="95" name="Hexagon 94">
                  <a:extLst>
                    <a:ext uri="{FF2B5EF4-FFF2-40B4-BE49-F238E27FC236}">
                      <a16:creationId xmlns:a16="http://schemas.microsoft.com/office/drawing/2014/main" id="{1392361E-D991-5778-D0E1-0E55107DAFD1}"/>
                    </a:ext>
                  </a:extLst>
                </p:cNvPr>
                <p:cNvSpPr/>
                <p:nvPr/>
              </p:nvSpPr>
              <p:spPr>
                <a:xfrm rot="5400000">
                  <a:off x="4894057" y="4080764"/>
                  <a:ext cx="864000" cy="792000"/>
                </a:xfrm>
                <a:prstGeom prst="hexagon">
                  <a:avLst/>
                </a:prstGeom>
                <a:solidFill>
                  <a:srgbClr val="E3ECEF"/>
                </a:solidFill>
                <a:ln w="9525">
                  <a:solidFill>
                    <a:srgbClr val="16215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 defTabSz="914377"/>
                  <a:endParaRPr lang="en-GB" sz="900" b="1">
                    <a:solidFill>
                      <a:srgbClr val="16215B"/>
                    </a:solidFill>
                    <a:latin typeface="Montserrat" panose="00000500000000000000" pitchFamily="2" charset="0"/>
                    <a:sym typeface="Arial"/>
                  </a:endParaRPr>
                </a:p>
              </p:txBody>
            </p:sp>
            <p:pic>
              <p:nvPicPr>
                <p:cNvPr id="96" name="Graphic 95" descr="Pig with solid fill">
                  <a:extLst>
                    <a:ext uri="{FF2B5EF4-FFF2-40B4-BE49-F238E27FC236}">
                      <a16:creationId xmlns:a16="http://schemas.microsoft.com/office/drawing/2014/main" id="{234980EF-9427-61E4-265A-BA5ACEA125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11280" y="4064154"/>
                  <a:ext cx="846197" cy="846197"/>
                </a:xfrm>
                <a:prstGeom prst="rect">
                  <a:avLst/>
                </a:prstGeom>
              </p:spPr>
            </p:pic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27A6A166-F527-A88B-9608-7C4DE787E373}"/>
                    </a:ext>
                  </a:extLst>
                </p:cNvPr>
                <p:cNvSpPr txBox="1"/>
                <p:nvPr/>
              </p:nvSpPr>
              <p:spPr>
                <a:xfrm>
                  <a:off x="4980175" y="4256419"/>
                  <a:ext cx="712677" cy="4199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/>
                  <a:r>
                    <a:rPr lang="en-GB" sz="900" b="1" dirty="0">
                      <a:solidFill>
                        <a:srgbClr val="16215B"/>
                      </a:solidFill>
                      <a:latin typeface="Montserrat" panose="00000500000000000000" pitchFamily="2" charset="0"/>
                      <a:cs typeface="Arial"/>
                      <a:sym typeface="Arial"/>
                    </a:rPr>
                    <a:t>African Swine Fever</a:t>
                  </a:r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E32D26A2-4861-FADE-5D78-83E2B4AABBDF}"/>
                  </a:ext>
                </a:extLst>
              </p:cNvPr>
              <p:cNvGrpSpPr/>
              <p:nvPr/>
            </p:nvGrpSpPr>
            <p:grpSpPr>
              <a:xfrm>
                <a:off x="4277955" y="3839429"/>
                <a:ext cx="800804" cy="864000"/>
                <a:chOff x="5697837" y="3382468"/>
                <a:chExt cx="800804" cy="864000"/>
              </a:xfrm>
            </p:grpSpPr>
            <p:sp>
              <p:nvSpPr>
                <p:cNvPr id="92" name="Hexagon 91">
                  <a:extLst>
                    <a:ext uri="{FF2B5EF4-FFF2-40B4-BE49-F238E27FC236}">
                      <a16:creationId xmlns:a16="http://schemas.microsoft.com/office/drawing/2014/main" id="{A9090198-1946-A886-CCFA-D5DF6D4A1DB0}"/>
                    </a:ext>
                  </a:extLst>
                </p:cNvPr>
                <p:cNvSpPr/>
                <p:nvPr/>
              </p:nvSpPr>
              <p:spPr>
                <a:xfrm rot="5400000">
                  <a:off x="5661837" y="3418468"/>
                  <a:ext cx="864000" cy="792000"/>
                </a:xfrm>
                <a:prstGeom prst="hexagon">
                  <a:avLst/>
                </a:prstGeom>
                <a:solidFill>
                  <a:srgbClr val="E3ECEF"/>
                </a:solidFill>
                <a:ln w="9525">
                  <a:solidFill>
                    <a:srgbClr val="16215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GB" sz="900" b="1">
                    <a:solidFill>
                      <a:srgbClr val="FFFFFF"/>
                    </a:solidFill>
                    <a:latin typeface="Aptos" panose="02110004020202020204"/>
                    <a:sym typeface="Arial"/>
                  </a:endParaRPr>
                </a:p>
              </p:txBody>
            </p:sp>
            <p:pic>
              <p:nvPicPr>
                <p:cNvPr id="93" name="Graphic 92" descr="Germ with solid fill">
                  <a:extLst>
                    <a:ext uri="{FF2B5EF4-FFF2-40B4-BE49-F238E27FC236}">
                      <a16:creationId xmlns:a16="http://schemas.microsoft.com/office/drawing/2014/main" id="{9FAA91E9-CBFE-B07F-FBE3-F92B4A0024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4395" y="3544785"/>
                  <a:ext cx="544246" cy="544246"/>
                </a:xfrm>
                <a:prstGeom prst="rect">
                  <a:avLst/>
                </a:prstGeom>
              </p:spPr>
            </p:pic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C18FA0B8-156A-940E-2410-2A6DDD68989E}"/>
                    </a:ext>
                  </a:extLst>
                </p:cNvPr>
                <p:cNvSpPr txBox="1"/>
                <p:nvPr/>
              </p:nvSpPr>
              <p:spPr>
                <a:xfrm>
                  <a:off x="5749208" y="3700803"/>
                  <a:ext cx="749433" cy="197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:r>
                    <a:rPr lang="en-GB" sz="900" b="1" dirty="0">
                      <a:solidFill>
                        <a:srgbClr val="16215B"/>
                      </a:solidFill>
                      <a:latin typeface="Montserrat" panose="00000500000000000000" pitchFamily="2" charset="0"/>
                      <a:cs typeface="Arial"/>
                      <a:sym typeface="Arial"/>
                    </a:rPr>
                    <a:t>Influenza</a:t>
                  </a:r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C98A5A1D-B50C-3CE1-B138-1483BF9E1571}"/>
                  </a:ext>
                </a:extLst>
              </p:cNvPr>
              <p:cNvGrpSpPr/>
              <p:nvPr/>
            </p:nvGrpSpPr>
            <p:grpSpPr>
              <a:xfrm>
                <a:off x="5776276" y="3839429"/>
                <a:ext cx="956892" cy="864000"/>
                <a:chOff x="6989211" y="4332938"/>
                <a:chExt cx="956892" cy="864000"/>
              </a:xfrm>
            </p:grpSpPr>
            <p:sp>
              <p:nvSpPr>
                <p:cNvPr id="89" name="Hexagon 88">
                  <a:extLst>
                    <a:ext uri="{FF2B5EF4-FFF2-40B4-BE49-F238E27FC236}">
                      <a16:creationId xmlns:a16="http://schemas.microsoft.com/office/drawing/2014/main" id="{40C65EC3-E1CE-B861-C7BC-370CD892F971}"/>
                    </a:ext>
                  </a:extLst>
                </p:cNvPr>
                <p:cNvSpPr/>
                <p:nvPr/>
              </p:nvSpPr>
              <p:spPr>
                <a:xfrm rot="5400000">
                  <a:off x="7035411" y="4368938"/>
                  <a:ext cx="864000" cy="792000"/>
                </a:xfrm>
                <a:prstGeom prst="hexagon">
                  <a:avLst/>
                </a:prstGeom>
                <a:solidFill>
                  <a:srgbClr val="E3ECEF"/>
                </a:solidFill>
                <a:ln w="9525">
                  <a:solidFill>
                    <a:srgbClr val="16215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GB" sz="900" b="1">
                    <a:solidFill>
                      <a:srgbClr val="FFFFFF"/>
                    </a:solidFill>
                    <a:latin typeface="Aptos" panose="02110004020202020204"/>
                    <a:sym typeface="Arial"/>
                  </a:endParaRPr>
                </a:p>
              </p:txBody>
            </p:sp>
            <p:pic>
              <p:nvPicPr>
                <p:cNvPr id="90" name="Graphic 89" descr="Cow with solid fill">
                  <a:extLst>
                    <a:ext uri="{FF2B5EF4-FFF2-40B4-BE49-F238E27FC236}">
                      <a16:creationId xmlns:a16="http://schemas.microsoft.com/office/drawing/2014/main" id="{C39DEEAD-6ABB-2FA9-C299-95D819E5F9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54948" y="4449224"/>
                  <a:ext cx="625837" cy="625837"/>
                </a:xfrm>
                <a:prstGeom prst="rect">
                  <a:avLst/>
                </a:prstGeom>
              </p:spPr>
            </p:pic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E3C755BF-60F4-10A7-D798-B79DC2931328}"/>
                    </a:ext>
                  </a:extLst>
                </p:cNvPr>
                <p:cNvSpPr txBox="1"/>
                <p:nvPr/>
              </p:nvSpPr>
              <p:spPr>
                <a:xfrm>
                  <a:off x="6989211" y="4582861"/>
                  <a:ext cx="956892" cy="305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/>
                  <a:r>
                    <a:rPr lang="en-GB" sz="900" b="1">
                      <a:solidFill>
                        <a:srgbClr val="16215B"/>
                      </a:solidFill>
                      <a:latin typeface="Montserrat" panose="00000500000000000000" pitchFamily="2" charset="0"/>
                      <a:cs typeface="Arial"/>
                      <a:sym typeface="Arial"/>
                    </a:rPr>
                    <a:t>Bovine Tuberculosis</a:t>
                  </a:r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F1056AF8-5D40-735E-DB1D-24351E92D3CB}"/>
                  </a:ext>
                </a:extLst>
              </p:cNvPr>
              <p:cNvGrpSpPr/>
              <p:nvPr/>
            </p:nvGrpSpPr>
            <p:grpSpPr>
              <a:xfrm>
                <a:off x="6580799" y="3839429"/>
                <a:ext cx="956892" cy="864000"/>
                <a:chOff x="7791602" y="4332938"/>
                <a:chExt cx="956892" cy="864000"/>
              </a:xfrm>
            </p:grpSpPr>
            <p:sp>
              <p:nvSpPr>
                <p:cNvPr id="86" name="Hexagon 85">
                  <a:extLst>
                    <a:ext uri="{FF2B5EF4-FFF2-40B4-BE49-F238E27FC236}">
                      <a16:creationId xmlns:a16="http://schemas.microsoft.com/office/drawing/2014/main" id="{8F4B7F35-D51C-2C93-8698-24EE3B9EA6E9}"/>
                    </a:ext>
                  </a:extLst>
                </p:cNvPr>
                <p:cNvSpPr/>
                <p:nvPr/>
              </p:nvSpPr>
              <p:spPr>
                <a:xfrm rot="5400000">
                  <a:off x="7823675" y="4368938"/>
                  <a:ext cx="864000" cy="792000"/>
                </a:xfrm>
                <a:prstGeom prst="hexagon">
                  <a:avLst/>
                </a:prstGeom>
                <a:solidFill>
                  <a:srgbClr val="E3ECEF"/>
                </a:solidFill>
                <a:ln w="9525">
                  <a:solidFill>
                    <a:srgbClr val="16215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GB" sz="900" b="1">
                    <a:solidFill>
                      <a:srgbClr val="FFFFFF"/>
                    </a:solidFill>
                    <a:latin typeface="Aptos" panose="02110004020202020204"/>
                    <a:sym typeface="Arial"/>
                  </a:endParaRPr>
                </a:p>
              </p:txBody>
            </p:sp>
            <p:pic>
              <p:nvPicPr>
                <p:cNvPr id="87" name="Graphic 86" descr="Microscope with solid fill">
                  <a:extLst>
                    <a:ext uri="{FF2B5EF4-FFF2-40B4-BE49-F238E27FC236}">
                      <a16:creationId xmlns:a16="http://schemas.microsoft.com/office/drawing/2014/main" id="{4435D1C8-269E-D8C2-8F2D-92CA97C4D1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89588" y="4498169"/>
                  <a:ext cx="527945" cy="527945"/>
                </a:xfrm>
                <a:prstGeom prst="rect">
                  <a:avLst/>
                </a:prstGeom>
              </p:spPr>
            </p:pic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9BB3074-3BCD-8692-A96D-333883E4F514}"/>
                    </a:ext>
                  </a:extLst>
                </p:cNvPr>
                <p:cNvSpPr txBox="1"/>
                <p:nvPr/>
              </p:nvSpPr>
              <p:spPr>
                <a:xfrm>
                  <a:off x="7791602" y="4544593"/>
                  <a:ext cx="956892" cy="4199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/>
                  <a:r>
                    <a:rPr lang="en-GB" sz="900" b="1" dirty="0">
                      <a:solidFill>
                        <a:srgbClr val="16215B"/>
                      </a:solidFill>
                      <a:latin typeface="Montserrat" panose="00000500000000000000" pitchFamily="2" charset="0"/>
                      <a:cs typeface="Arial"/>
                      <a:sym typeface="Arial"/>
                    </a:rPr>
                    <a:t>Vaccinology (tools and technology)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F8F2C106-2D59-BF14-ED30-DF900FF77F35}"/>
                  </a:ext>
                </a:extLst>
              </p:cNvPr>
              <p:cNvGrpSpPr/>
              <p:nvPr/>
            </p:nvGrpSpPr>
            <p:grpSpPr>
              <a:xfrm>
                <a:off x="7363174" y="3839429"/>
                <a:ext cx="956892" cy="864000"/>
                <a:chOff x="8571705" y="3512413"/>
                <a:chExt cx="956892" cy="864000"/>
              </a:xfrm>
            </p:grpSpPr>
            <p:sp>
              <p:nvSpPr>
                <p:cNvPr id="83" name="Hexagon 82">
                  <a:extLst>
                    <a:ext uri="{FF2B5EF4-FFF2-40B4-BE49-F238E27FC236}">
                      <a16:creationId xmlns:a16="http://schemas.microsoft.com/office/drawing/2014/main" id="{229C2133-156E-9CBA-0F0A-842801ACAD44}"/>
                    </a:ext>
                  </a:extLst>
                </p:cNvPr>
                <p:cNvSpPr/>
                <p:nvPr/>
              </p:nvSpPr>
              <p:spPr>
                <a:xfrm rot="5400000">
                  <a:off x="8612598" y="3548413"/>
                  <a:ext cx="864000" cy="792000"/>
                </a:xfrm>
                <a:prstGeom prst="hexagon">
                  <a:avLst/>
                </a:prstGeom>
                <a:solidFill>
                  <a:srgbClr val="E3ECEF"/>
                </a:solidFill>
                <a:ln w="9525">
                  <a:solidFill>
                    <a:srgbClr val="16215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GB" sz="900" b="1">
                    <a:solidFill>
                      <a:srgbClr val="FFFFFF"/>
                    </a:solidFill>
                    <a:latin typeface="Aptos" panose="02110004020202020204"/>
                    <a:sym typeface="Arial"/>
                  </a:endParaRPr>
                </a:p>
              </p:txBody>
            </p:sp>
            <p:pic>
              <p:nvPicPr>
                <p:cNvPr id="84" name="Graphic 83" descr="Question Mark with solid fill">
                  <a:extLst>
                    <a:ext uri="{FF2B5EF4-FFF2-40B4-BE49-F238E27FC236}">
                      <a16:creationId xmlns:a16="http://schemas.microsoft.com/office/drawing/2014/main" id="{E1FB311E-3E66-B5DC-EC2B-73896323DF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41619" y="3639871"/>
                  <a:ext cx="625837" cy="625837"/>
                </a:xfrm>
                <a:prstGeom prst="rect">
                  <a:avLst/>
                </a:prstGeom>
              </p:spPr>
            </p:pic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821C6725-FA07-A7CC-ECF4-8B0D5C9CA868}"/>
                    </a:ext>
                  </a:extLst>
                </p:cNvPr>
                <p:cNvSpPr txBox="1"/>
                <p:nvPr/>
              </p:nvSpPr>
              <p:spPr>
                <a:xfrm>
                  <a:off x="8571705" y="3748588"/>
                  <a:ext cx="956892" cy="305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/>
                  <a:r>
                    <a:rPr lang="en-GB" sz="900" b="1">
                      <a:solidFill>
                        <a:srgbClr val="16215B"/>
                      </a:solidFill>
                      <a:latin typeface="Montserrat" panose="00000500000000000000" pitchFamily="2" charset="0"/>
                      <a:cs typeface="Arial"/>
                      <a:sym typeface="Arial"/>
                    </a:rPr>
                    <a:t>Emerging Issues</a:t>
                  </a:r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3F5029A9-3B33-2C1E-8C8C-4D9305A03182}"/>
                  </a:ext>
                </a:extLst>
              </p:cNvPr>
              <p:cNvGrpSpPr/>
              <p:nvPr/>
            </p:nvGrpSpPr>
            <p:grpSpPr>
              <a:xfrm>
                <a:off x="8179860" y="3839429"/>
                <a:ext cx="956892" cy="864000"/>
                <a:chOff x="9479836" y="3470628"/>
                <a:chExt cx="956892" cy="864000"/>
              </a:xfrm>
            </p:grpSpPr>
            <p:sp>
              <p:nvSpPr>
                <p:cNvPr id="80" name="Hexagon 79">
                  <a:extLst>
                    <a:ext uri="{FF2B5EF4-FFF2-40B4-BE49-F238E27FC236}">
                      <a16:creationId xmlns:a16="http://schemas.microsoft.com/office/drawing/2014/main" id="{CDE54434-8A95-54C9-DB1F-FCD8EC8693FB}"/>
                    </a:ext>
                  </a:extLst>
                </p:cNvPr>
                <p:cNvSpPr/>
                <p:nvPr/>
              </p:nvSpPr>
              <p:spPr>
                <a:xfrm rot="5400000">
                  <a:off x="9494118" y="3506628"/>
                  <a:ext cx="864000" cy="792000"/>
                </a:xfrm>
                <a:prstGeom prst="hexagon">
                  <a:avLst/>
                </a:prstGeom>
                <a:solidFill>
                  <a:srgbClr val="E3ECEF"/>
                </a:solidFill>
                <a:ln w="9525">
                  <a:solidFill>
                    <a:srgbClr val="16215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GB" sz="900" b="1">
                    <a:solidFill>
                      <a:srgbClr val="FFFFFF"/>
                    </a:solidFill>
                    <a:latin typeface="Aptos" panose="02110004020202020204"/>
                    <a:sym typeface="Arial"/>
                  </a:endParaRPr>
                </a:p>
              </p:txBody>
            </p:sp>
            <p:pic>
              <p:nvPicPr>
                <p:cNvPr id="81" name="Graphic 80" descr="Petri Dish with solid fill">
                  <a:extLst>
                    <a:ext uri="{FF2B5EF4-FFF2-40B4-BE49-F238E27FC236}">
                      <a16:creationId xmlns:a16="http://schemas.microsoft.com/office/drawing/2014/main" id="{C3E9F004-1EBF-7863-0294-05EB6E743E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83873" y="3544082"/>
                  <a:ext cx="711497" cy="711497"/>
                </a:xfrm>
                <a:prstGeom prst="rect">
                  <a:avLst/>
                </a:prstGeom>
              </p:spPr>
            </p:pic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47AB8AC5-A1C2-D5AF-EE71-F96C9D26D392}"/>
                    </a:ext>
                  </a:extLst>
                </p:cNvPr>
                <p:cNvSpPr txBox="1"/>
                <p:nvPr/>
              </p:nvSpPr>
              <p:spPr>
                <a:xfrm>
                  <a:off x="9479836" y="3788963"/>
                  <a:ext cx="956892" cy="197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/>
                  <a:r>
                    <a:rPr lang="en-GB" sz="900" b="1" dirty="0">
                      <a:solidFill>
                        <a:srgbClr val="16215B"/>
                      </a:solidFill>
                      <a:latin typeface="Montserrat" panose="00000500000000000000" pitchFamily="2" charset="0"/>
                      <a:cs typeface="Arial"/>
                      <a:sym typeface="Arial"/>
                    </a:rPr>
                    <a:t>One Health</a:t>
                  </a:r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939C9C1D-8438-66A7-04D3-49C74DF04A5D}"/>
                  </a:ext>
                </a:extLst>
              </p:cNvPr>
              <p:cNvGrpSpPr/>
              <p:nvPr/>
            </p:nvGrpSpPr>
            <p:grpSpPr>
              <a:xfrm>
                <a:off x="8951966" y="3839429"/>
                <a:ext cx="956892" cy="864000"/>
                <a:chOff x="10158719" y="4332938"/>
                <a:chExt cx="956892" cy="864000"/>
              </a:xfrm>
            </p:grpSpPr>
            <p:sp>
              <p:nvSpPr>
                <p:cNvPr id="77" name="Hexagon 76">
                  <a:extLst>
                    <a:ext uri="{FF2B5EF4-FFF2-40B4-BE49-F238E27FC236}">
                      <a16:creationId xmlns:a16="http://schemas.microsoft.com/office/drawing/2014/main" id="{C21ED670-050B-7856-CE7C-ECA2C06D540B}"/>
                    </a:ext>
                  </a:extLst>
                </p:cNvPr>
                <p:cNvSpPr/>
                <p:nvPr/>
              </p:nvSpPr>
              <p:spPr>
                <a:xfrm rot="5400000">
                  <a:off x="10193503" y="4368938"/>
                  <a:ext cx="864000" cy="792000"/>
                </a:xfrm>
                <a:prstGeom prst="hexagon">
                  <a:avLst/>
                </a:prstGeom>
                <a:solidFill>
                  <a:srgbClr val="E3ECEF"/>
                </a:solidFill>
                <a:ln w="9525">
                  <a:solidFill>
                    <a:srgbClr val="16215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GB" sz="900" b="1">
                    <a:solidFill>
                      <a:srgbClr val="FFFFFF"/>
                    </a:solidFill>
                    <a:latin typeface="Aptos" panose="02110004020202020204"/>
                    <a:sym typeface="Arial"/>
                  </a:endParaRPr>
                </a:p>
              </p:txBody>
            </p:sp>
            <p:pic>
              <p:nvPicPr>
                <p:cNvPr id="78" name="Graphic 77" descr="Fish with solid fill">
                  <a:extLst>
                    <a:ext uri="{FF2B5EF4-FFF2-40B4-BE49-F238E27FC236}">
                      <a16:creationId xmlns:a16="http://schemas.microsoft.com/office/drawing/2014/main" id="{4EB41F43-A736-A2BC-A570-795E1FC507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16039" y="4457454"/>
                  <a:ext cx="649764" cy="649764"/>
                </a:xfrm>
                <a:prstGeom prst="rect">
                  <a:avLst/>
                </a:prstGeom>
              </p:spPr>
            </p:pic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497DC5AA-48C0-BCD4-0E9F-16B288817BCE}"/>
                    </a:ext>
                  </a:extLst>
                </p:cNvPr>
                <p:cNvSpPr txBox="1"/>
                <p:nvPr/>
              </p:nvSpPr>
              <p:spPr>
                <a:xfrm>
                  <a:off x="10158719" y="4651273"/>
                  <a:ext cx="956892" cy="197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/>
                  <a:r>
                    <a:rPr lang="en-GB" sz="900" b="1">
                      <a:solidFill>
                        <a:srgbClr val="16215B"/>
                      </a:solidFill>
                      <a:latin typeface="Montserrat" panose="00000500000000000000" pitchFamily="2" charset="0"/>
                      <a:cs typeface="Arial"/>
                      <a:sym typeface="Arial"/>
                    </a:rPr>
                    <a:t>Aquaculture</a:t>
                  </a:r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60F362E-32D1-4AC2-3663-859EC8854094}"/>
                </a:ext>
              </a:extLst>
            </p:cNvPr>
            <p:cNvGrpSpPr/>
            <p:nvPr/>
          </p:nvGrpSpPr>
          <p:grpSpPr>
            <a:xfrm>
              <a:off x="5950620" y="5802960"/>
              <a:ext cx="5649304" cy="880385"/>
              <a:chOff x="3759897" y="5580913"/>
              <a:chExt cx="5649304" cy="880385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DA5BD70C-628B-7285-97C9-A414985C7427}"/>
                  </a:ext>
                </a:extLst>
              </p:cNvPr>
              <p:cNvGrpSpPr/>
              <p:nvPr/>
            </p:nvGrpSpPr>
            <p:grpSpPr>
              <a:xfrm>
                <a:off x="7704709" y="5580913"/>
                <a:ext cx="1000208" cy="864000"/>
                <a:chOff x="9354031" y="5659904"/>
                <a:chExt cx="1000208" cy="864000"/>
              </a:xfrm>
            </p:grpSpPr>
            <p:sp>
              <p:nvSpPr>
                <p:cNvPr id="67" name="Hexagon 66">
                  <a:extLst>
                    <a:ext uri="{FF2B5EF4-FFF2-40B4-BE49-F238E27FC236}">
                      <a16:creationId xmlns:a16="http://schemas.microsoft.com/office/drawing/2014/main" id="{BBDC7272-27BB-5740-37A0-A78347104436}"/>
                    </a:ext>
                  </a:extLst>
                </p:cNvPr>
                <p:cNvSpPr/>
                <p:nvPr/>
              </p:nvSpPr>
              <p:spPr>
                <a:xfrm rot="5400000">
                  <a:off x="9418427" y="5695904"/>
                  <a:ext cx="864000" cy="792000"/>
                </a:xfrm>
                <a:prstGeom prst="hexagon">
                  <a:avLst/>
                </a:prstGeom>
                <a:solidFill>
                  <a:srgbClr val="E3ECEF"/>
                </a:solidFill>
                <a:ln w="9525">
                  <a:solidFill>
                    <a:srgbClr val="16215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GB" sz="900" b="1">
                    <a:solidFill>
                      <a:srgbClr val="FFFFFF"/>
                    </a:solidFill>
                    <a:latin typeface="Aptos" panose="02110004020202020204"/>
                    <a:sym typeface="Arial"/>
                  </a:endParaRPr>
                </a:p>
              </p:txBody>
            </p:sp>
            <p:pic>
              <p:nvPicPr>
                <p:cNvPr id="68" name="Graphic 67" descr="Petri Dish with solid fill">
                  <a:extLst>
                    <a:ext uri="{FF2B5EF4-FFF2-40B4-BE49-F238E27FC236}">
                      <a16:creationId xmlns:a16="http://schemas.microsoft.com/office/drawing/2014/main" id="{56035952-5BE8-35AB-339A-B8F2CBB5E5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88231" y="5750474"/>
                  <a:ext cx="711497" cy="711497"/>
                </a:xfrm>
                <a:prstGeom prst="rect">
                  <a:avLst/>
                </a:prstGeom>
              </p:spPr>
            </p:pic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8A367EB7-6EDD-3C10-DE07-3BEEFB0C1DB5}"/>
                    </a:ext>
                  </a:extLst>
                </p:cNvPr>
                <p:cNvSpPr txBox="1"/>
                <p:nvPr/>
              </p:nvSpPr>
              <p:spPr>
                <a:xfrm>
                  <a:off x="9354031" y="5984742"/>
                  <a:ext cx="1000208" cy="197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/>
                  <a:r>
                    <a:rPr lang="en-GB" sz="900" b="1">
                      <a:solidFill>
                        <a:srgbClr val="16215B"/>
                      </a:solidFill>
                      <a:latin typeface="Montserrat" panose="00000500000000000000" pitchFamily="2" charset="0"/>
                      <a:cs typeface="Arial"/>
                      <a:sym typeface="Arial"/>
                    </a:rPr>
                    <a:t>Mycoplasmas</a:t>
                  </a: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0EA2052-2214-01C5-3DE9-6E9F9E5154DB}"/>
                  </a:ext>
                </a:extLst>
              </p:cNvPr>
              <p:cNvGrpSpPr/>
              <p:nvPr/>
            </p:nvGrpSpPr>
            <p:grpSpPr>
              <a:xfrm>
                <a:off x="3759897" y="5580913"/>
                <a:ext cx="956892" cy="864000"/>
                <a:chOff x="5413188" y="5659311"/>
                <a:chExt cx="956892" cy="864000"/>
              </a:xfrm>
            </p:grpSpPr>
            <p:sp>
              <p:nvSpPr>
                <p:cNvPr id="64" name="Hexagon 63">
                  <a:extLst>
                    <a:ext uri="{FF2B5EF4-FFF2-40B4-BE49-F238E27FC236}">
                      <a16:creationId xmlns:a16="http://schemas.microsoft.com/office/drawing/2014/main" id="{B601E0E2-2E73-A0DA-F7E2-72EC1CBE24F6}"/>
                    </a:ext>
                  </a:extLst>
                </p:cNvPr>
                <p:cNvSpPr/>
                <p:nvPr/>
              </p:nvSpPr>
              <p:spPr>
                <a:xfrm rot="5400000">
                  <a:off x="5462105" y="5695311"/>
                  <a:ext cx="864000" cy="792000"/>
                </a:xfrm>
                <a:prstGeom prst="hexagon">
                  <a:avLst/>
                </a:prstGeom>
                <a:solidFill>
                  <a:srgbClr val="E3ECEF"/>
                </a:solidFill>
                <a:ln w="9525">
                  <a:solidFill>
                    <a:srgbClr val="16215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GB" sz="900" b="1">
                    <a:solidFill>
                      <a:srgbClr val="FFFFFF"/>
                    </a:solidFill>
                    <a:latin typeface="Aptos" panose="02110004020202020204"/>
                    <a:sym typeface="Arial"/>
                  </a:endParaRPr>
                </a:p>
              </p:txBody>
            </p:sp>
            <p:pic>
              <p:nvPicPr>
                <p:cNvPr id="65" name="Graphic 64" descr="Microscope with solid fill">
                  <a:extLst>
                    <a:ext uri="{FF2B5EF4-FFF2-40B4-BE49-F238E27FC236}">
                      <a16:creationId xmlns:a16="http://schemas.microsoft.com/office/drawing/2014/main" id="{2E9F04E4-D3F4-FAE8-8E09-158EFAE874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97936" y="5835288"/>
                  <a:ext cx="527945" cy="527945"/>
                </a:xfrm>
                <a:prstGeom prst="rect">
                  <a:avLst/>
                </a:prstGeom>
              </p:spPr>
            </p:pic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A935CBCC-F58B-92B9-F437-5C48A23A2CAF}"/>
                    </a:ext>
                  </a:extLst>
                </p:cNvPr>
                <p:cNvSpPr txBox="1"/>
                <p:nvPr/>
              </p:nvSpPr>
              <p:spPr>
                <a:xfrm>
                  <a:off x="5413188" y="5869674"/>
                  <a:ext cx="956892" cy="4199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/>
                  <a:r>
                    <a:rPr lang="en-GB" sz="900" b="1">
                      <a:solidFill>
                        <a:srgbClr val="16215B"/>
                      </a:solidFill>
                      <a:latin typeface="Montserrat" panose="00000500000000000000" pitchFamily="2" charset="0"/>
                      <a:cs typeface="Arial"/>
                      <a:sym typeface="Arial"/>
                    </a:rPr>
                    <a:t>Diagnostics (tools and technology)</a:t>
                  </a: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64D378E6-2E4C-DAEC-7D99-589CB6C24ED8}"/>
                  </a:ext>
                </a:extLst>
              </p:cNvPr>
              <p:cNvGrpSpPr/>
              <p:nvPr/>
            </p:nvGrpSpPr>
            <p:grpSpPr>
              <a:xfrm>
                <a:off x="4619688" y="5580913"/>
                <a:ext cx="824957" cy="864516"/>
                <a:chOff x="6272760" y="5659311"/>
                <a:chExt cx="824957" cy="864516"/>
              </a:xfrm>
            </p:grpSpPr>
            <p:sp>
              <p:nvSpPr>
                <p:cNvPr id="61" name="Hexagon 60">
                  <a:extLst>
                    <a:ext uri="{FF2B5EF4-FFF2-40B4-BE49-F238E27FC236}">
                      <a16:creationId xmlns:a16="http://schemas.microsoft.com/office/drawing/2014/main" id="{4A89F443-7D4D-912E-327F-AAD4932B13ED}"/>
                    </a:ext>
                  </a:extLst>
                </p:cNvPr>
                <p:cNvSpPr/>
                <p:nvPr/>
              </p:nvSpPr>
              <p:spPr>
                <a:xfrm rot="5400000">
                  <a:off x="6254086" y="5695827"/>
                  <a:ext cx="864000" cy="792000"/>
                </a:xfrm>
                <a:prstGeom prst="hexagon">
                  <a:avLst/>
                </a:prstGeom>
                <a:solidFill>
                  <a:srgbClr val="E3ECEF"/>
                </a:solidFill>
                <a:ln w="9525">
                  <a:solidFill>
                    <a:srgbClr val="16215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GB" sz="900" b="1">
                    <a:solidFill>
                      <a:srgbClr val="FFFFFF"/>
                    </a:solidFill>
                    <a:latin typeface="Aptos" panose="02110004020202020204"/>
                    <a:sym typeface="Arial"/>
                  </a:endParaRPr>
                </a:p>
              </p:txBody>
            </p:sp>
            <p:pic>
              <p:nvPicPr>
                <p:cNvPr id="62" name="Graphic 61" descr="Petri Dish with solid fill">
                  <a:extLst>
                    <a:ext uri="{FF2B5EF4-FFF2-40B4-BE49-F238E27FC236}">
                      <a16:creationId xmlns:a16="http://schemas.microsoft.com/office/drawing/2014/main" id="{C4F454B2-B956-C086-4D46-D3E9D50D5D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24747" y="5659311"/>
                  <a:ext cx="711497" cy="711497"/>
                </a:xfrm>
                <a:prstGeom prst="rect">
                  <a:avLst/>
                </a:prstGeom>
              </p:spPr>
            </p:pic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54303AF-42D6-CDCD-121E-0E3965BE9B99}"/>
                    </a:ext>
                  </a:extLst>
                </p:cNvPr>
                <p:cNvSpPr txBox="1"/>
                <p:nvPr/>
              </p:nvSpPr>
              <p:spPr>
                <a:xfrm>
                  <a:off x="6272760" y="5945906"/>
                  <a:ext cx="824957" cy="305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/>
                  <a:r>
                    <a:rPr lang="en-GB" sz="900" b="1">
                      <a:solidFill>
                        <a:srgbClr val="16215B"/>
                      </a:solidFill>
                      <a:latin typeface="Montserrat" panose="00000500000000000000" pitchFamily="2" charset="0"/>
                      <a:cs typeface="Arial"/>
                      <a:sym typeface="Arial"/>
                    </a:rPr>
                    <a:t>AMR and ATA</a:t>
                  </a: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646E1EDE-2D3E-28CB-D0A3-FD319BCAB101}"/>
                  </a:ext>
                </a:extLst>
              </p:cNvPr>
              <p:cNvGrpSpPr/>
              <p:nvPr/>
            </p:nvGrpSpPr>
            <p:grpSpPr>
              <a:xfrm>
                <a:off x="5343532" y="5580913"/>
                <a:ext cx="956892" cy="864000"/>
                <a:chOff x="6995959" y="5659311"/>
                <a:chExt cx="956892" cy="864000"/>
              </a:xfrm>
            </p:grpSpPr>
            <p:sp>
              <p:nvSpPr>
                <p:cNvPr id="58" name="Hexagon 57">
                  <a:extLst>
                    <a:ext uri="{FF2B5EF4-FFF2-40B4-BE49-F238E27FC236}">
                      <a16:creationId xmlns:a16="http://schemas.microsoft.com/office/drawing/2014/main" id="{D89EDC61-76ED-5FDA-0A5D-49847EE91698}"/>
                    </a:ext>
                  </a:extLst>
                </p:cNvPr>
                <p:cNvSpPr/>
                <p:nvPr/>
              </p:nvSpPr>
              <p:spPr>
                <a:xfrm rot="5400000">
                  <a:off x="7046067" y="5695311"/>
                  <a:ext cx="864000" cy="792000"/>
                </a:xfrm>
                <a:prstGeom prst="hexagon">
                  <a:avLst/>
                </a:prstGeom>
                <a:solidFill>
                  <a:srgbClr val="E3ECEF"/>
                </a:solidFill>
                <a:ln w="9525">
                  <a:solidFill>
                    <a:srgbClr val="16215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GB" sz="900" b="1">
                    <a:solidFill>
                      <a:srgbClr val="FFFFFF"/>
                    </a:solidFill>
                    <a:latin typeface="Aptos" panose="02110004020202020204"/>
                    <a:sym typeface="Arial"/>
                  </a:endParaRPr>
                </a:p>
              </p:txBody>
            </p:sp>
            <p:pic>
              <p:nvPicPr>
                <p:cNvPr id="59" name="Graphic 58" descr="Goat with solid fill">
                  <a:extLst>
                    <a:ext uri="{FF2B5EF4-FFF2-40B4-BE49-F238E27FC236}">
                      <a16:creationId xmlns:a16="http://schemas.microsoft.com/office/drawing/2014/main" id="{67CA9920-8E77-4D62-67A1-89F397D6C4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55878" y="5754961"/>
                  <a:ext cx="654537" cy="654537"/>
                </a:xfrm>
                <a:prstGeom prst="rect">
                  <a:avLst/>
                </a:prstGeom>
              </p:spPr>
            </p:pic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AA2563D8-86DC-E2DA-A21A-433FE1E058AC}"/>
                    </a:ext>
                  </a:extLst>
                </p:cNvPr>
                <p:cNvSpPr txBox="1"/>
                <p:nvPr/>
              </p:nvSpPr>
              <p:spPr>
                <a:xfrm>
                  <a:off x="6995959" y="5828403"/>
                  <a:ext cx="956892" cy="4199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/>
                  <a:r>
                    <a:rPr lang="en-GB" sz="900" b="1">
                      <a:solidFill>
                        <a:srgbClr val="16215B"/>
                      </a:solidFill>
                      <a:latin typeface="Montserrat" panose="00000500000000000000" pitchFamily="2" charset="0"/>
                      <a:cs typeface="Arial"/>
                      <a:sym typeface="Arial"/>
                    </a:rPr>
                    <a:t>Helminths, inc. Anthelmintic Resistance</a:t>
                  </a: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F16E782A-79E8-E289-D22A-3A0E92CB621D}"/>
                  </a:ext>
                </a:extLst>
              </p:cNvPr>
              <p:cNvGrpSpPr/>
              <p:nvPr/>
            </p:nvGrpSpPr>
            <p:grpSpPr>
              <a:xfrm>
                <a:off x="6168984" y="5580913"/>
                <a:ext cx="907309" cy="880385"/>
                <a:chOff x="7821753" y="5659311"/>
                <a:chExt cx="907309" cy="880385"/>
              </a:xfrm>
            </p:grpSpPr>
            <p:sp>
              <p:nvSpPr>
                <p:cNvPr id="55" name="Hexagon 54">
                  <a:extLst>
                    <a:ext uri="{FF2B5EF4-FFF2-40B4-BE49-F238E27FC236}">
                      <a16:creationId xmlns:a16="http://schemas.microsoft.com/office/drawing/2014/main" id="{8536D558-D09C-C881-221C-D1B7314F1EC0}"/>
                    </a:ext>
                  </a:extLst>
                </p:cNvPr>
                <p:cNvSpPr/>
                <p:nvPr/>
              </p:nvSpPr>
              <p:spPr>
                <a:xfrm rot="5400000">
                  <a:off x="7838048" y="5695311"/>
                  <a:ext cx="864000" cy="792000"/>
                </a:xfrm>
                <a:prstGeom prst="hexagon">
                  <a:avLst/>
                </a:prstGeom>
                <a:solidFill>
                  <a:srgbClr val="E3ECEF"/>
                </a:solidFill>
                <a:ln w="9525">
                  <a:solidFill>
                    <a:srgbClr val="16215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GB" sz="900" b="1">
                    <a:solidFill>
                      <a:srgbClr val="FFFFFF"/>
                    </a:solidFill>
                    <a:latin typeface="Aptos" panose="02110004020202020204"/>
                    <a:sym typeface="Arial"/>
                  </a:endParaRPr>
                </a:p>
              </p:txBody>
            </p:sp>
            <p:pic>
              <p:nvPicPr>
                <p:cNvPr id="56" name="Graphic 55" descr="Pig with solid fill">
                  <a:extLst>
                    <a:ext uri="{FF2B5EF4-FFF2-40B4-BE49-F238E27FC236}">
                      <a16:creationId xmlns:a16="http://schemas.microsoft.com/office/drawing/2014/main" id="{9DF771A9-ED37-7637-83EC-BE600B91C2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56513" y="5693499"/>
                  <a:ext cx="846197" cy="846197"/>
                </a:xfrm>
                <a:prstGeom prst="rect">
                  <a:avLst/>
                </a:prstGeom>
              </p:spPr>
            </p:pic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18526C9-648C-C44A-8916-4C891601A77A}"/>
                    </a:ext>
                  </a:extLst>
                </p:cNvPr>
                <p:cNvSpPr txBox="1"/>
                <p:nvPr/>
              </p:nvSpPr>
              <p:spPr>
                <a:xfrm>
                  <a:off x="7821753" y="5817471"/>
                  <a:ext cx="907309" cy="5344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/>
                  <a:r>
                    <a:rPr lang="en-GB" sz="900" b="1">
                      <a:solidFill>
                        <a:srgbClr val="16215B"/>
                      </a:solidFill>
                      <a:latin typeface="Montserrat" panose="00000500000000000000" pitchFamily="2" charset="0"/>
                      <a:cs typeface="Arial"/>
                      <a:sym typeface="Arial"/>
                    </a:rPr>
                    <a:t>Porcine Respiratory Disease Complex</a:t>
                  </a: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EA531DD4-6E6A-E8F4-5C21-720F10B29A5E}"/>
                  </a:ext>
                </a:extLst>
              </p:cNvPr>
              <p:cNvGrpSpPr/>
              <p:nvPr/>
            </p:nvGrpSpPr>
            <p:grpSpPr>
              <a:xfrm>
                <a:off x="6989342" y="5580913"/>
                <a:ext cx="824957" cy="864000"/>
                <a:chOff x="8642113" y="5659311"/>
                <a:chExt cx="824957" cy="864000"/>
              </a:xfrm>
            </p:grpSpPr>
            <p:sp>
              <p:nvSpPr>
                <p:cNvPr id="52" name="Hexagon 51">
                  <a:extLst>
                    <a:ext uri="{FF2B5EF4-FFF2-40B4-BE49-F238E27FC236}">
                      <a16:creationId xmlns:a16="http://schemas.microsoft.com/office/drawing/2014/main" id="{8B3C764C-99F5-3193-8A04-777CA6BDD4C1}"/>
                    </a:ext>
                  </a:extLst>
                </p:cNvPr>
                <p:cNvSpPr/>
                <p:nvPr/>
              </p:nvSpPr>
              <p:spPr>
                <a:xfrm rot="5400000">
                  <a:off x="8630029" y="5695311"/>
                  <a:ext cx="864000" cy="792000"/>
                </a:xfrm>
                <a:prstGeom prst="hexagon">
                  <a:avLst/>
                </a:prstGeom>
                <a:solidFill>
                  <a:srgbClr val="E3ECEF"/>
                </a:solidFill>
                <a:ln w="9525">
                  <a:solidFill>
                    <a:srgbClr val="16215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GB" sz="900" b="1">
                    <a:solidFill>
                      <a:srgbClr val="FFFFFF"/>
                    </a:solidFill>
                    <a:latin typeface="Aptos" panose="02110004020202020204"/>
                    <a:sym typeface="Arial"/>
                  </a:endParaRPr>
                </a:p>
              </p:txBody>
            </p:sp>
            <p:pic>
              <p:nvPicPr>
                <p:cNvPr id="53" name="Graphic 52" descr="DNA with solid fill">
                  <a:extLst>
                    <a:ext uri="{FF2B5EF4-FFF2-40B4-BE49-F238E27FC236}">
                      <a16:creationId xmlns:a16="http://schemas.microsoft.com/office/drawing/2014/main" id="{30411F5F-2705-FDA9-7D2E-6BFFBFD23C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97308" y="5859021"/>
                  <a:ext cx="515151" cy="515151"/>
                </a:xfrm>
                <a:prstGeom prst="rect">
                  <a:avLst/>
                </a:prstGeom>
              </p:spPr>
            </p:pic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E6AAFE78-974D-5896-742B-6057F62ABF6A}"/>
                    </a:ext>
                  </a:extLst>
                </p:cNvPr>
                <p:cNvSpPr txBox="1"/>
                <p:nvPr/>
              </p:nvSpPr>
              <p:spPr>
                <a:xfrm>
                  <a:off x="8642113" y="5926643"/>
                  <a:ext cx="824957" cy="305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/>
                  <a:r>
                    <a:rPr lang="en-GB" sz="900" b="1">
                      <a:solidFill>
                        <a:srgbClr val="16215B"/>
                      </a:solidFill>
                      <a:latin typeface="Montserrat" panose="00000500000000000000" pitchFamily="2" charset="0"/>
                      <a:cs typeface="Arial"/>
                      <a:sym typeface="Arial"/>
                    </a:rPr>
                    <a:t>Animal Genetics</a:t>
                  </a: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041E42B-9639-D707-5B88-6CE3AF8D06DE}"/>
                  </a:ext>
                </a:extLst>
              </p:cNvPr>
              <p:cNvGrpSpPr/>
              <p:nvPr/>
            </p:nvGrpSpPr>
            <p:grpSpPr>
              <a:xfrm>
                <a:off x="8584244" y="5580913"/>
                <a:ext cx="824957" cy="864000"/>
                <a:chOff x="10233974" y="5658348"/>
                <a:chExt cx="824957" cy="864000"/>
              </a:xfrm>
            </p:grpSpPr>
            <p:sp>
              <p:nvSpPr>
                <p:cNvPr id="50" name="Hexagon 49">
                  <a:extLst>
                    <a:ext uri="{FF2B5EF4-FFF2-40B4-BE49-F238E27FC236}">
                      <a16:creationId xmlns:a16="http://schemas.microsoft.com/office/drawing/2014/main" id="{D598103B-DD04-6849-4729-4DE2A5F77B11}"/>
                    </a:ext>
                  </a:extLst>
                </p:cNvPr>
                <p:cNvSpPr/>
                <p:nvPr/>
              </p:nvSpPr>
              <p:spPr>
                <a:xfrm rot="5400000">
                  <a:off x="10210409" y="5694348"/>
                  <a:ext cx="864000" cy="792000"/>
                </a:xfrm>
                <a:prstGeom prst="hexagon">
                  <a:avLst/>
                </a:prstGeom>
                <a:solidFill>
                  <a:srgbClr val="E3ECEF"/>
                </a:solidFill>
                <a:ln w="6350">
                  <a:solidFill>
                    <a:srgbClr val="16215B"/>
                  </a:solidFill>
                  <a:prstDash val="lg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GB" sz="900" b="1" dirty="0">
                    <a:solidFill>
                      <a:srgbClr val="FFFFFF"/>
                    </a:solidFill>
                    <a:latin typeface="Aptos" panose="02110004020202020204"/>
                    <a:sym typeface="Arial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A7352756-7ADF-BB6F-AB18-49322DE12614}"/>
                    </a:ext>
                  </a:extLst>
                </p:cNvPr>
                <p:cNvSpPr txBox="1"/>
                <p:nvPr/>
              </p:nvSpPr>
              <p:spPr>
                <a:xfrm>
                  <a:off x="10233974" y="5924135"/>
                  <a:ext cx="824957" cy="305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/>
                  <a:r>
                    <a:rPr lang="en-GB" sz="900" b="1" dirty="0">
                      <a:solidFill>
                        <a:srgbClr val="16215B"/>
                      </a:solidFill>
                      <a:latin typeface="Montserrat" panose="00000500000000000000" pitchFamily="2" charset="0"/>
                      <a:cs typeface="Arial"/>
                      <a:sym typeface="Arial"/>
                    </a:rPr>
                    <a:t>More to come…</a:t>
                  </a: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B7CE793-685D-4908-9C75-4ACF9FCD7E37}"/>
                </a:ext>
              </a:extLst>
            </p:cNvPr>
            <p:cNvGrpSpPr/>
            <p:nvPr/>
          </p:nvGrpSpPr>
          <p:grpSpPr>
            <a:xfrm>
              <a:off x="5551664" y="5140362"/>
              <a:ext cx="5736881" cy="867243"/>
              <a:chOff x="4277955" y="4993988"/>
              <a:chExt cx="5736881" cy="86724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2418CCB-19B5-CA94-B27B-82B15DD03F72}"/>
                  </a:ext>
                </a:extLst>
              </p:cNvPr>
              <p:cNvGrpSpPr/>
              <p:nvPr/>
            </p:nvGrpSpPr>
            <p:grpSpPr>
              <a:xfrm>
                <a:off x="9029733" y="4997231"/>
                <a:ext cx="985103" cy="864000"/>
                <a:chOff x="10641493" y="4790683"/>
                <a:chExt cx="985103" cy="864000"/>
              </a:xfrm>
            </p:grpSpPr>
            <p:sp>
              <p:nvSpPr>
                <p:cNvPr id="40" name="Hexagon 39">
                  <a:extLst>
                    <a:ext uri="{FF2B5EF4-FFF2-40B4-BE49-F238E27FC236}">
                      <a16:creationId xmlns:a16="http://schemas.microsoft.com/office/drawing/2014/main" id="{5EF3637E-6811-0CCC-A1CE-7EB3567E524A}"/>
                    </a:ext>
                  </a:extLst>
                </p:cNvPr>
                <p:cNvSpPr/>
                <p:nvPr/>
              </p:nvSpPr>
              <p:spPr>
                <a:xfrm rot="5400000">
                  <a:off x="10687357" y="4826683"/>
                  <a:ext cx="864000" cy="792000"/>
                </a:xfrm>
                <a:prstGeom prst="hexagon">
                  <a:avLst/>
                </a:prstGeom>
                <a:solidFill>
                  <a:srgbClr val="E3ECEF"/>
                </a:solidFill>
                <a:ln w="9525">
                  <a:solidFill>
                    <a:srgbClr val="16215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GB" sz="900" b="1">
                    <a:solidFill>
                      <a:srgbClr val="FFFFFF"/>
                    </a:solidFill>
                    <a:latin typeface="Aptos" panose="02110004020202020204"/>
                    <a:sym typeface="Arial"/>
                  </a:endParaRPr>
                </a:p>
              </p:txBody>
            </p:sp>
            <p:pic>
              <p:nvPicPr>
                <p:cNvPr id="41" name="Graphic 40" descr="Pandemic exponential curve bar graph with solid fill">
                  <a:extLst>
                    <a:ext uri="{FF2B5EF4-FFF2-40B4-BE49-F238E27FC236}">
                      <a16:creationId xmlns:a16="http://schemas.microsoft.com/office/drawing/2014/main" id="{437D5846-0828-7538-5F03-B5C984B1A9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96DAC541-7B7A-43D3-8B79-37D633B846F1}">
                      <asvg:svgBlip xmlns:asvg="http://schemas.microsoft.com/office/drawing/2016/SVG/main" r:embed="rId2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44211" y="4959270"/>
                  <a:ext cx="597468" cy="597468"/>
                </a:xfrm>
                <a:prstGeom prst="rect">
                  <a:avLst/>
                </a:prstGeom>
              </p:spPr>
            </p:pic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4FC1A08-B08D-FB79-DA21-368846445530}"/>
                    </a:ext>
                  </a:extLst>
                </p:cNvPr>
                <p:cNvSpPr txBox="1"/>
                <p:nvPr/>
              </p:nvSpPr>
              <p:spPr>
                <a:xfrm>
                  <a:off x="10641493" y="5119378"/>
                  <a:ext cx="985103" cy="197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/>
                  <a:r>
                    <a:rPr lang="en-GB" sz="900" b="1">
                      <a:solidFill>
                        <a:srgbClr val="16215B"/>
                      </a:solidFill>
                      <a:latin typeface="Montserrat" panose="00000500000000000000" pitchFamily="2" charset="0"/>
                      <a:cs typeface="Arial"/>
                      <a:sym typeface="Arial"/>
                    </a:rPr>
                    <a:t>Epidemiology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8ED1B8D-2A30-9811-464B-0F7E9479CB5D}"/>
                  </a:ext>
                </a:extLst>
              </p:cNvPr>
              <p:cNvGrpSpPr/>
              <p:nvPr/>
            </p:nvGrpSpPr>
            <p:grpSpPr>
              <a:xfrm>
                <a:off x="7524923" y="4997231"/>
                <a:ext cx="799635" cy="864000"/>
                <a:chOff x="10293536" y="4373173"/>
                <a:chExt cx="799635" cy="864000"/>
              </a:xfrm>
            </p:grpSpPr>
            <p:sp>
              <p:nvSpPr>
                <p:cNvPr id="37" name="Hexagon 36">
                  <a:extLst>
                    <a:ext uri="{FF2B5EF4-FFF2-40B4-BE49-F238E27FC236}">
                      <a16:creationId xmlns:a16="http://schemas.microsoft.com/office/drawing/2014/main" id="{1E886284-AA72-F95D-670E-DA62FFC60902}"/>
                    </a:ext>
                  </a:extLst>
                </p:cNvPr>
                <p:cNvSpPr/>
                <p:nvPr/>
              </p:nvSpPr>
              <p:spPr>
                <a:xfrm rot="5400000">
                  <a:off x="10265171" y="4409173"/>
                  <a:ext cx="864000" cy="792000"/>
                </a:xfrm>
                <a:prstGeom prst="hexagon">
                  <a:avLst/>
                </a:prstGeom>
                <a:solidFill>
                  <a:srgbClr val="E3ECEF"/>
                </a:solidFill>
                <a:ln w="9525">
                  <a:solidFill>
                    <a:srgbClr val="16215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GB" sz="900" b="1">
                    <a:solidFill>
                      <a:srgbClr val="FFFFFF"/>
                    </a:solidFill>
                    <a:latin typeface="Aptos" panose="02110004020202020204"/>
                    <a:sym typeface="Arial"/>
                  </a:endParaRPr>
                </a:p>
              </p:txBody>
            </p:sp>
            <p:pic>
              <p:nvPicPr>
                <p:cNvPr id="38" name="Graphic 37" descr="Cow with solid fill">
                  <a:extLst>
                    <a:ext uri="{FF2B5EF4-FFF2-40B4-BE49-F238E27FC236}">
                      <a16:creationId xmlns:a16="http://schemas.microsoft.com/office/drawing/2014/main" id="{38890415-E4AC-AB5B-521D-26F5100167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76618" y="4515953"/>
                  <a:ext cx="625837" cy="625837"/>
                </a:xfrm>
                <a:prstGeom prst="rect">
                  <a:avLst/>
                </a:prstGeom>
              </p:spPr>
            </p:pic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2E82A3C-A424-F2F4-2BB4-C7D18B301110}"/>
                    </a:ext>
                  </a:extLst>
                </p:cNvPr>
                <p:cNvSpPr txBox="1"/>
                <p:nvPr/>
              </p:nvSpPr>
              <p:spPr>
                <a:xfrm>
                  <a:off x="10293536" y="4721149"/>
                  <a:ext cx="792000" cy="197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/>
                  <a:r>
                    <a:rPr lang="en-GB" sz="900" b="1">
                      <a:solidFill>
                        <a:srgbClr val="16215B"/>
                      </a:solidFill>
                      <a:latin typeface="Montserrat" panose="00000500000000000000" pitchFamily="2" charset="0"/>
                      <a:cs typeface="Arial"/>
                      <a:sym typeface="Arial"/>
                    </a:rPr>
                    <a:t>Brucellosis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29D7607-892F-AA56-470A-D1A674541535}"/>
                  </a:ext>
                </a:extLst>
              </p:cNvPr>
              <p:cNvGrpSpPr/>
              <p:nvPr/>
            </p:nvGrpSpPr>
            <p:grpSpPr>
              <a:xfrm>
                <a:off x="6661418" y="4995663"/>
                <a:ext cx="956892" cy="864000"/>
                <a:chOff x="7387425" y="4997697"/>
                <a:chExt cx="956892" cy="864000"/>
              </a:xfrm>
            </p:grpSpPr>
            <p:sp>
              <p:nvSpPr>
                <p:cNvPr id="34" name="Hexagon 33">
                  <a:extLst>
                    <a:ext uri="{FF2B5EF4-FFF2-40B4-BE49-F238E27FC236}">
                      <a16:creationId xmlns:a16="http://schemas.microsoft.com/office/drawing/2014/main" id="{326583BF-47FB-C93E-DFBD-5411295FF36F}"/>
                    </a:ext>
                  </a:extLst>
                </p:cNvPr>
                <p:cNvSpPr/>
                <p:nvPr/>
              </p:nvSpPr>
              <p:spPr>
                <a:xfrm rot="5400000">
                  <a:off x="7429873" y="5033697"/>
                  <a:ext cx="864000" cy="792000"/>
                </a:xfrm>
                <a:prstGeom prst="hexagon">
                  <a:avLst/>
                </a:prstGeom>
                <a:solidFill>
                  <a:srgbClr val="E3ECEF"/>
                </a:solidFill>
                <a:ln w="9525">
                  <a:solidFill>
                    <a:srgbClr val="16215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GB" sz="900" b="1">
                    <a:solidFill>
                      <a:srgbClr val="FFFFFF"/>
                    </a:solidFill>
                    <a:latin typeface="Aptos" panose="02110004020202020204"/>
                    <a:sym typeface="Arial"/>
                  </a:endParaRPr>
                </a:p>
              </p:txBody>
            </p:sp>
            <p:pic>
              <p:nvPicPr>
                <p:cNvPr id="35" name="Graphic 34" descr="Cow with solid fill">
                  <a:extLst>
                    <a:ext uri="{FF2B5EF4-FFF2-40B4-BE49-F238E27FC236}">
                      <a16:creationId xmlns:a16="http://schemas.microsoft.com/office/drawing/2014/main" id="{AEADDFBF-8B4C-ECE9-E89A-FDA4FF1FC6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59464" y="5142046"/>
                  <a:ext cx="625837" cy="625837"/>
                </a:xfrm>
                <a:prstGeom prst="rect">
                  <a:avLst/>
                </a:prstGeom>
              </p:spPr>
            </p:pic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0432FCF-0C7C-1442-8576-478377D479B3}"/>
                    </a:ext>
                  </a:extLst>
                </p:cNvPr>
                <p:cNvSpPr txBox="1"/>
                <p:nvPr/>
              </p:nvSpPr>
              <p:spPr>
                <a:xfrm>
                  <a:off x="7387425" y="5287517"/>
                  <a:ext cx="956892" cy="305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/>
                  <a:r>
                    <a:rPr lang="en-GB" sz="900" b="1" dirty="0">
                      <a:solidFill>
                        <a:srgbClr val="16215B"/>
                      </a:solidFill>
                      <a:latin typeface="Montserrat" panose="00000500000000000000" pitchFamily="2" charset="0"/>
                      <a:cs typeface="Arial"/>
                      <a:sym typeface="Arial"/>
                    </a:rPr>
                    <a:t>Foot and Mouth Disease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DB1FB5F-CA2D-CC8A-48B6-B3B645FC3B37}"/>
                  </a:ext>
                </a:extLst>
              </p:cNvPr>
              <p:cNvGrpSpPr/>
              <p:nvPr/>
            </p:nvGrpSpPr>
            <p:grpSpPr>
              <a:xfrm>
                <a:off x="5887616" y="4997231"/>
                <a:ext cx="956892" cy="864000"/>
                <a:chOff x="6614823" y="4999265"/>
                <a:chExt cx="956892" cy="864000"/>
              </a:xfrm>
            </p:grpSpPr>
            <p:sp>
              <p:nvSpPr>
                <p:cNvPr id="31" name="Hexagon 30">
                  <a:extLst>
                    <a:ext uri="{FF2B5EF4-FFF2-40B4-BE49-F238E27FC236}">
                      <a16:creationId xmlns:a16="http://schemas.microsoft.com/office/drawing/2014/main" id="{A065CCEF-4A7E-1E8E-1FC8-BBF4A7FC9E3F}"/>
                    </a:ext>
                  </a:extLst>
                </p:cNvPr>
                <p:cNvSpPr/>
                <p:nvPr/>
              </p:nvSpPr>
              <p:spPr>
                <a:xfrm rot="5400000">
                  <a:off x="6639850" y="5035265"/>
                  <a:ext cx="864000" cy="792000"/>
                </a:xfrm>
                <a:prstGeom prst="hexagon">
                  <a:avLst/>
                </a:prstGeom>
                <a:solidFill>
                  <a:srgbClr val="E3ECEF"/>
                </a:solidFill>
                <a:ln w="9525">
                  <a:solidFill>
                    <a:srgbClr val="16215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GB" sz="900" b="1">
                    <a:solidFill>
                      <a:srgbClr val="FFFFFF"/>
                    </a:solidFill>
                    <a:latin typeface="Aptos" panose="02110004020202020204"/>
                    <a:sym typeface="Arial"/>
                  </a:endParaRPr>
                </a:p>
              </p:txBody>
            </p:sp>
            <p:pic>
              <p:nvPicPr>
                <p:cNvPr id="32" name="Graphic 31" descr="Cow with solid fill">
                  <a:extLst>
                    <a:ext uri="{FF2B5EF4-FFF2-40B4-BE49-F238E27FC236}">
                      <a16:creationId xmlns:a16="http://schemas.microsoft.com/office/drawing/2014/main" id="{BFD26856-1078-FC58-CA69-38889CC6D5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87555" y="5142045"/>
                  <a:ext cx="625837" cy="625837"/>
                </a:xfrm>
                <a:prstGeom prst="rect">
                  <a:avLst/>
                </a:prstGeom>
              </p:spPr>
            </p:pic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7E67617-A2A6-1358-8E2B-862D09FB6A00}"/>
                    </a:ext>
                  </a:extLst>
                </p:cNvPr>
                <p:cNvSpPr txBox="1"/>
                <p:nvPr/>
              </p:nvSpPr>
              <p:spPr>
                <a:xfrm>
                  <a:off x="6614823" y="5325842"/>
                  <a:ext cx="956892" cy="197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/>
                  <a:r>
                    <a:rPr lang="en-GB" sz="900" b="1">
                      <a:solidFill>
                        <a:srgbClr val="16215B"/>
                      </a:solidFill>
                      <a:latin typeface="Montserrat" panose="00000500000000000000" pitchFamily="2" charset="0"/>
                      <a:cs typeface="Arial"/>
                      <a:sym typeface="Arial"/>
                    </a:rPr>
                    <a:t>Mastitis</a:t>
                  </a: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B4F7212-7CB3-64AE-8EC2-5AAEDE78B78C}"/>
                  </a:ext>
                </a:extLst>
              </p:cNvPr>
              <p:cNvGrpSpPr/>
              <p:nvPr/>
            </p:nvGrpSpPr>
            <p:grpSpPr>
              <a:xfrm>
                <a:off x="5077147" y="4993988"/>
                <a:ext cx="956891" cy="864000"/>
                <a:chOff x="5805114" y="4996022"/>
                <a:chExt cx="956891" cy="864000"/>
              </a:xfrm>
            </p:grpSpPr>
            <p:sp>
              <p:nvSpPr>
                <p:cNvPr id="28" name="Hexagon 27">
                  <a:extLst>
                    <a:ext uri="{FF2B5EF4-FFF2-40B4-BE49-F238E27FC236}">
                      <a16:creationId xmlns:a16="http://schemas.microsoft.com/office/drawing/2014/main" id="{CCAC70E7-9A00-3A28-E80D-43A86E15B199}"/>
                    </a:ext>
                  </a:extLst>
                </p:cNvPr>
                <p:cNvSpPr/>
                <p:nvPr/>
              </p:nvSpPr>
              <p:spPr>
                <a:xfrm rot="5400000">
                  <a:off x="5847869" y="5032022"/>
                  <a:ext cx="864000" cy="792000"/>
                </a:xfrm>
                <a:prstGeom prst="hexagon">
                  <a:avLst/>
                </a:prstGeom>
                <a:solidFill>
                  <a:srgbClr val="E3ECEF"/>
                </a:solidFill>
                <a:ln w="9525">
                  <a:solidFill>
                    <a:srgbClr val="16215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GB" sz="900" b="1">
                    <a:solidFill>
                      <a:srgbClr val="FFFFFF"/>
                    </a:solidFill>
                    <a:latin typeface="Aptos" panose="02110004020202020204"/>
                    <a:sym typeface="Arial"/>
                  </a:endParaRPr>
                </a:p>
              </p:txBody>
            </p:sp>
            <p:pic>
              <p:nvPicPr>
                <p:cNvPr id="29" name="Graphic 28" descr="Germ with solid fill">
                  <a:extLst>
                    <a:ext uri="{FF2B5EF4-FFF2-40B4-BE49-F238E27FC236}">
                      <a16:creationId xmlns:a16="http://schemas.microsoft.com/office/drawing/2014/main" id="{13236DF4-A0F7-7C44-439A-E87AE3257E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17962" y="5187147"/>
                  <a:ext cx="544246" cy="544246"/>
                </a:xfrm>
                <a:prstGeom prst="rect">
                  <a:avLst/>
                </a:prstGeom>
              </p:spPr>
            </p:pic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58F4181-4F09-8CA0-2516-25297A05FABA}"/>
                    </a:ext>
                  </a:extLst>
                </p:cNvPr>
                <p:cNvSpPr txBox="1"/>
                <p:nvPr/>
              </p:nvSpPr>
              <p:spPr>
                <a:xfrm>
                  <a:off x="5805114" y="5329466"/>
                  <a:ext cx="956891" cy="197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/>
                  <a:r>
                    <a:rPr lang="en-GB" sz="900" b="1" dirty="0">
                      <a:solidFill>
                        <a:srgbClr val="16215B"/>
                      </a:solidFill>
                      <a:latin typeface="Montserrat" panose="00000500000000000000" pitchFamily="2" charset="0"/>
                      <a:cs typeface="Arial"/>
                      <a:sym typeface="Arial"/>
                    </a:rPr>
                    <a:t>Coronaviruses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CE17C7D-9224-30BA-1F40-85001535A929}"/>
                  </a:ext>
                </a:extLst>
              </p:cNvPr>
              <p:cNvGrpSpPr/>
              <p:nvPr/>
            </p:nvGrpSpPr>
            <p:grpSpPr>
              <a:xfrm>
                <a:off x="4277955" y="4997231"/>
                <a:ext cx="956892" cy="864000"/>
                <a:chOff x="5008209" y="4999265"/>
                <a:chExt cx="956892" cy="864000"/>
              </a:xfrm>
            </p:grpSpPr>
            <p:sp>
              <p:nvSpPr>
                <p:cNvPr id="25" name="Hexagon 24">
                  <a:extLst>
                    <a:ext uri="{FF2B5EF4-FFF2-40B4-BE49-F238E27FC236}">
                      <a16:creationId xmlns:a16="http://schemas.microsoft.com/office/drawing/2014/main" id="{0BAA1DB1-A374-542B-7722-DF1F0E3FAD8A}"/>
                    </a:ext>
                  </a:extLst>
                </p:cNvPr>
                <p:cNvSpPr/>
                <p:nvPr/>
              </p:nvSpPr>
              <p:spPr>
                <a:xfrm rot="5400000">
                  <a:off x="5061025" y="5035265"/>
                  <a:ext cx="864000" cy="792000"/>
                </a:xfrm>
                <a:prstGeom prst="hexagon">
                  <a:avLst/>
                </a:prstGeom>
                <a:solidFill>
                  <a:srgbClr val="E3ECEF"/>
                </a:solidFill>
                <a:ln w="9525">
                  <a:solidFill>
                    <a:srgbClr val="16215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GB" sz="900" b="1">
                    <a:solidFill>
                      <a:srgbClr val="FFFFFF"/>
                    </a:solidFill>
                    <a:latin typeface="Aptos" panose="02110004020202020204"/>
                    <a:sym typeface="Arial"/>
                  </a:endParaRPr>
                </a:p>
              </p:txBody>
            </p:sp>
            <p:pic>
              <p:nvPicPr>
                <p:cNvPr id="26" name="Graphic 25" descr="Mosquito with solid fill">
                  <a:extLst>
                    <a:ext uri="{FF2B5EF4-FFF2-40B4-BE49-F238E27FC236}">
                      <a16:creationId xmlns:a16="http://schemas.microsoft.com/office/drawing/2014/main" id="{D6E46E9A-952D-8760-9F51-28A7B2F9F4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>
                  <a:extLst>
                    <a:ext uri="{96DAC541-7B7A-43D3-8B79-37D633B846F1}">
                      <asvg:svgBlip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27690" y="5095194"/>
                  <a:ext cx="699221" cy="699221"/>
                </a:xfrm>
                <a:prstGeom prst="rect">
                  <a:avLst/>
                </a:prstGeom>
              </p:spPr>
            </p:pic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9E6286B6-4DA6-2DFA-928A-FF6ED0534F26}"/>
                    </a:ext>
                  </a:extLst>
                </p:cNvPr>
                <p:cNvSpPr txBox="1"/>
                <p:nvPr/>
              </p:nvSpPr>
              <p:spPr>
                <a:xfrm>
                  <a:off x="5008209" y="5289532"/>
                  <a:ext cx="956892" cy="305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/>
                  <a:r>
                    <a:rPr lang="en-GB" sz="900" b="1">
                      <a:solidFill>
                        <a:srgbClr val="16215B"/>
                      </a:solidFill>
                      <a:latin typeface="Montserrat" panose="00000500000000000000" pitchFamily="2" charset="0"/>
                      <a:cs typeface="Arial"/>
                      <a:sym typeface="Arial"/>
                    </a:rPr>
                    <a:t>Vector Borne Disease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5A405B08-8475-561D-07BB-2D1304158334}"/>
                  </a:ext>
                </a:extLst>
              </p:cNvPr>
              <p:cNvGrpSpPr/>
              <p:nvPr/>
            </p:nvGrpSpPr>
            <p:grpSpPr>
              <a:xfrm>
                <a:off x="8215372" y="4997231"/>
                <a:ext cx="1017740" cy="864000"/>
                <a:chOff x="8945997" y="4993680"/>
                <a:chExt cx="1017740" cy="864000"/>
              </a:xfrm>
            </p:grpSpPr>
            <p:pic>
              <p:nvPicPr>
                <p:cNvPr id="22" name="Graphic 21" descr="Pig with solid fill">
                  <a:extLst>
                    <a:ext uri="{FF2B5EF4-FFF2-40B4-BE49-F238E27FC236}">
                      <a16:creationId xmlns:a16="http://schemas.microsoft.com/office/drawing/2014/main" id="{1369A7E0-AC6D-A577-C813-BDDF269A48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34911" y="5002667"/>
                  <a:ext cx="846197" cy="846197"/>
                </a:xfrm>
                <a:prstGeom prst="rect">
                  <a:avLst/>
                </a:prstGeom>
              </p:spPr>
            </p:pic>
            <p:sp>
              <p:nvSpPr>
                <p:cNvPr id="23" name="Hexagon 22">
                  <a:extLst>
                    <a:ext uri="{FF2B5EF4-FFF2-40B4-BE49-F238E27FC236}">
                      <a16:creationId xmlns:a16="http://schemas.microsoft.com/office/drawing/2014/main" id="{FF1B5F2A-886B-E1D1-BB32-1EEAB17FD4AE}"/>
                    </a:ext>
                  </a:extLst>
                </p:cNvPr>
                <p:cNvSpPr/>
                <p:nvPr/>
              </p:nvSpPr>
              <p:spPr>
                <a:xfrm rot="5400000">
                  <a:off x="9014585" y="5029680"/>
                  <a:ext cx="864000" cy="792000"/>
                </a:xfrm>
                <a:prstGeom prst="hexagon">
                  <a:avLst/>
                </a:prstGeom>
                <a:solidFill>
                  <a:srgbClr val="E3ECEF"/>
                </a:solidFill>
                <a:ln w="9525">
                  <a:solidFill>
                    <a:srgbClr val="16215B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GB" sz="900" b="1">
                    <a:solidFill>
                      <a:srgbClr val="FFFFFF"/>
                    </a:solidFill>
                    <a:latin typeface="Aptos" panose="02110004020202020204"/>
                    <a:sym typeface="Arial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53E9448-23BC-6754-5C8B-E19840C6A3EA}"/>
                    </a:ext>
                  </a:extLst>
                </p:cNvPr>
                <p:cNvSpPr txBox="1"/>
                <p:nvPr/>
              </p:nvSpPr>
              <p:spPr>
                <a:xfrm>
                  <a:off x="8945997" y="5074119"/>
                  <a:ext cx="1017740" cy="5344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/>
                  <a:r>
                    <a:rPr lang="en-GB" sz="900" b="1" dirty="0">
                      <a:solidFill>
                        <a:srgbClr val="16215B"/>
                      </a:solidFill>
                      <a:latin typeface="Montserrat" panose="00000500000000000000" pitchFamily="2" charset="0"/>
                      <a:cs typeface="Arial"/>
                      <a:sym typeface="Arial"/>
                    </a:rPr>
                    <a:t>Porcine Reproductive and Respiratory Syndrome </a:t>
                  </a:r>
                </a:p>
              </p:txBody>
            </p:sp>
          </p:grpSp>
        </p:grpSp>
      </p:grpSp>
      <p:sp>
        <p:nvSpPr>
          <p:cNvPr id="100" name="Google Shape;131;p17">
            <a:extLst>
              <a:ext uri="{FF2B5EF4-FFF2-40B4-BE49-F238E27FC236}">
                <a16:creationId xmlns:a16="http://schemas.microsoft.com/office/drawing/2014/main" id="{484C1462-1623-9156-EBB4-206D4B5E3750}"/>
              </a:ext>
            </a:extLst>
          </p:cNvPr>
          <p:cNvSpPr/>
          <p:nvPr/>
        </p:nvSpPr>
        <p:spPr>
          <a:xfrm>
            <a:off x="7457536" y="391341"/>
            <a:ext cx="4406549" cy="584132"/>
          </a:xfrm>
          <a:prstGeom prst="roundRect">
            <a:avLst>
              <a:gd name="adj" fmla="val 0"/>
            </a:avLst>
          </a:prstGeom>
          <a:solidFill>
            <a:srgbClr val="C0D6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GB" sz="1400" b="1" kern="0" dirty="0">
                <a:solidFill>
                  <a:srgbClr val="000000"/>
                </a:solidFill>
                <a:latin typeface="Montserrat" panose="00000500000000000000" pitchFamily="2" charset="0"/>
                <a:cs typeface="Arial"/>
                <a:sym typeface="Arial"/>
              </a:rPr>
              <a:t>To be presented to Executive Committee in June 2025</a:t>
            </a:r>
          </a:p>
        </p:txBody>
      </p:sp>
    </p:spTree>
    <p:extLst>
      <p:ext uri="{BB962C8B-B14F-4D97-AF65-F5344CB8AC3E}">
        <p14:creationId xmlns:p14="http://schemas.microsoft.com/office/powerpoint/2010/main" val="2281974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10A11-F198-6AC5-CF4A-8785F76A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46" y="2910103"/>
            <a:ext cx="4266330" cy="935175"/>
          </a:xfrm>
        </p:spPr>
        <p:txBody>
          <a:bodyPr/>
          <a:lstStyle/>
          <a:p>
            <a:r>
              <a:rPr lang="en-US">
                <a:latin typeface="Montserrat" panose="00000500000000000000" pitchFamily="2" charset="0"/>
              </a:rPr>
              <a:t>Thank you for your attention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745656-B805-35FA-1503-4E63A1180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9608" y="626278"/>
            <a:ext cx="6102711" cy="645597"/>
          </a:xfrm>
        </p:spPr>
        <p:txBody>
          <a:bodyPr/>
          <a:lstStyle/>
          <a:p>
            <a:r>
              <a:rPr lang="en-US" sz="1600">
                <a:latin typeface="Montserrat" panose="00000500000000000000" pitchFamily="2" charset="0"/>
              </a:rPr>
              <a:t>For more information on STAR-IDAZ IRC, how to become an IRC partner or join the regional networks: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94827-8A83-B820-45C9-7ECA7B6FB6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96" y="1432880"/>
            <a:ext cx="3888731" cy="327533"/>
          </a:xfrm>
        </p:spPr>
        <p:txBody>
          <a:bodyPr/>
          <a:lstStyle/>
          <a:p>
            <a:pPr marL="0" indent="0">
              <a:buNone/>
            </a:pPr>
            <a:r>
              <a:rPr lang="en-GB" b="0" i="0" err="1">
                <a:effectLst/>
                <a:latin typeface="Montserrat" panose="00000500000000000000" pitchFamily="2" charset="0"/>
                <a:hlinkClick r:id="rId2"/>
              </a:rPr>
              <a:t>www.star-idaz.net</a:t>
            </a:r>
            <a:endParaRPr lang="en-GB" b="0" i="0">
              <a:effectLst/>
              <a:latin typeface="Montserrat" panose="00000500000000000000" pitchFamily="2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C31B9F6-87BE-8D1A-9FA6-7AF0365E4B7A}"/>
              </a:ext>
            </a:extLst>
          </p:cNvPr>
          <p:cNvSpPr txBox="1">
            <a:spLocks/>
          </p:cNvSpPr>
          <p:nvPr/>
        </p:nvSpPr>
        <p:spPr>
          <a:xfrm>
            <a:off x="6418596" y="1814843"/>
            <a:ext cx="5133324" cy="327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err="1">
                <a:latin typeface="Montserrat" panose="00000500000000000000" pitchFamily="2" charset="0"/>
                <a:hlinkClick r:id="rId3"/>
              </a:rPr>
              <a:t>www.linkedin.com</a:t>
            </a:r>
            <a:r>
              <a:rPr lang="en-GB">
                <a:latin typeface="Montserrat" panose="00000500000000000000" pitchFamily="2" charset="0"/>
                <a:hlinkClick r:id="rId3"/>
              </a:rPr>
              <a:t>/company/star-</a:t>
            </a:r>
            <a:r>
              <a:rPr lang="en-GB" err="1">
                <a:latin typeface="Montserrat" panose="00000500000000000000" pitchFamily="2" charset="0"/>
                <a:hlinkClick r:id="rId3"/>
              </a:rPr>
              <a:t>idaz</a:t>
            </a:r>
            <a:r>
              <a:rPr lang="en-GB">
                <a:latin typeface="Montserrat" panose="00000500000000000000" pitchFamily="2" charset="0"/>
                <a:hlinkClick r:id="rId3"/>
              </a:rPr>
              <a:t>-</a:t>
            </a:r>
            <a:r>
              <a:rPr lang="en-GB" err="1">
                <a:latin typeface="Montserrat" panose="00000500000000000000" pitchFamily="2" charset="0"/>
                <a:hlinkClick r:id="rId3"/>
              </a:rPr>
              <a:t>irc</a:t>
            </a:r>
            <a:r>
              <a:rPr lang="en-GB">
                <a:latin typeface="Montserrat" panose="00000500000000000000" pitchFamily="2" charset="0"/>
                <a:hlinkClick r:id="rId3"/>
              </a:rPr>
              <a:t>/</a:t>
            </a:r>
            <a:endParaRPr lang="en-GB">
              <a:latin typeface="Montserrat" panose="00000500000000000000" pitchFamily="2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CA3EDCF-EB27-ADF3-493D-1741BCD62FA3}"/>
              </a:ext>
            </a:extLst>
          </p:cNvPr>
          <p:cNvSpPr txBox="1">
            <a:spLocks/>
          </p:cNvSpPr>
          <p:nvPr/>
        </p:nvSpPr>
        <p:spPr>
          <a:xfrm>
            <a:off x="6418596" y="2207692"/>
            <a:ext cx="3888731" cy="327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err="1">
                <a:latin typeface="Montserrat" panose="00000500000000000000" pitchFamily="2" charset="0"/>
                <a:hlinkClick r:id="rId4"/>
              </a:rPr>
              <a:t>Twitter.com</a:t>
            </a:r>
            <a:r>
              <a:rPr lang="en-GB">
                <a:latin typeface="Montserrat" panose="00000500000000000000" pitchFamily="2" charset="0"/>
                <a:hlinkClick r:id="rId4"/>
              </a:rPr>
              <a:t>/</a:t>
            </a:r>
            <a:r>
              <a:rPr lang="en-GB" err="1">
                <a:latin typeface="Montserrat" panose="00000500000000000000" pitchFamily="2" charset="0"/>
                <a:hlinkClick r:id="rId4"/>
              </a:rPr>
              <a:t>StarIdaz</a:t>
            </a:r>
            <a:endParaRPr lang="en-GB">
              <a:latin typeface="Montserrat" panose="00000500000000000000" pitchFamily="2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0B2757-C03E-AEC2-0BD3-85D960D449D0}"/>
              </a:ext>
            </a:extLst>
          </p:cNvPr>
          <p:cNvSpPr txBox="1">
            <a:spLocks/>
          </p:cNvSpPr>
          <p:nvPr/>
        </p:nvSpPr>
        <p:spPr>
          <a:xfrm>
            <a:off x="6109609" y="2964461"/>
            <a:ext cx="5828756" cy="645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latin typeface="Montserrat" panose="00000500000000000000" pitchFamily="2" charset="0"/>
              </a:rPr>
              <a:t>Contact STAR-IDAZ IRC Secretariat (SIRCAH):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ED05C39-4420-1FC8-9533-471ACADFF834}"/>
              </a:ext>
            </a:extLst>
          </p:cNvPr>
          <p:cNvSpPr txBox="1">
            <a:spLocks/>
          </p:cNvSpPr>
          <p:nvPr/>
        </p:nvSpPr>
        <p:spPr>
          <a:xfrm>
            <a:off x="6418596" y="3468213"/>
            <a:ext cx="5245083" cy="327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>
                <a:latin typeface="Montserrat" panose="00000500000000000000" pitchFamily="2" charset="0"/>
              </a:rPr>
              <a:t>Madeline Newman (</a:t>
            </a:r>
            <a:r>
              <a:rPr lang="en-GB">
                <a:latin typeface="Montserrat" panose="00000500000000000000" pitchFamily="2" charset="0"/>
                <a:hlinkClick r:id="rId5"/>
              </a:rPr>
              <a:t>Madeline.Newman@defra.gov.uk</a:t>
            </a:r>
            <a:r>
              <a:rPr lang="en-GB">
                <a:latin typeface="Montserrat" panose="00000500000000000000" pitchFamily="2" charset="0"/>
              </a:rPr>
              <a:t>)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2D74FBA-E7EA-1174-71E1-F1102ACF90A7}"/>
              </a:ext>
            </a:extLst>
          </p:cNvPr>
          <p:cNvSpPr txBox="1">
            <a:spLocks/>
          </p:cNvSpPr>
          <p:nvPr/>
        </p:nvSpPr>
        <p:spPr>
          <a:xfrm>
            <a:off x="6418596" y="3870248"/>
            <a:ext cx="5828756" cy="297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>
                <a:latin typeface="Montserrat" panose="00000500000000000000" pitchFamily="2" charset="0"/>
              </a:rPr>
              <a:t>Johannes Charlier (</a:t>
            </a:r>
            <a:r>
              <a:rPr lang="en-GB">
                <a:latin typeface="Montserrat" panose="00000500000000000000" pitchFamily="2" charset="0"/>
                <a:hlinkClick r:id="rId6"/>
              </a:rPr>
              <a:t>j.charlier-external@animalhealtheurope.eu</a:t>
            </a:r>
            <a:r>
              <a:rPr lang="en-GB">
                <a:latin typeface="Montserrat" panose="00000500000000000000" pitchFamily="2" charset="0"/>
              </a:rPr>
              <a:t>)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94268F1-215C-6CE7-641F-4C009FA41756}"/>
              </a:ext>
            </a:extLst>
          </p:cNvPr>
          <p:cNvSpPr txBox="1">
            <a:spLocks/>
          </p:cNvSpPr>
          <p:nvPr/>
        </p:nvSpPr>
        <p:spPr>
          <a:xfrm>
            <a:off x="6418596" y="4242507"/>
            <a:ext cx="5245083" cy="297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>
                <a:latin typeface="Montserrat" panose="00000500000000000000" pitchFamily="2" charset="0"/>
              </a:rPr>
              <a:t>Gareth Dicks (</a:t>
            </a:r>
            <a:r>
              <a:rPr lang="en-GB">
                <a:latin typeface="Montserrat" panose="00000500000000000000" pitchFamily="2" charset="0"/>
                <a:hlinkClick r:id="rId7"/>
              </a:rPr>
              <a:t>g.dicks@cabi.org</a:t>
            </a:r>
            <a:r>
              <a:rPr lang="en-GB">
                <a:latin typeface="Montserrat" panose="00000500000000000000" pitchFamily="2" charset="0"/>
              </a:rPr>
              <a:t>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6D20CFA-DCC7-6D5C-D6D1-526B3BA82D76}"/>
              </a:ext>
            </a:extLst>
          </p:cNvPr>
          <p:cNvSpPr txBox="1">
            <a:spLocks/>
          </p:cNvSpPr>
          <p:nvPr/>
        </p:nvSpPr>
        <p:spPr>
          <a:xfrm>
            <a:off x="6418596" y="4624516"/>
            <a:ext cx="5245083" cy="297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>
                <a:latin typeface="Montserrat" panose="00000500000000000000" pitchFamily="2" charset="0"/>
              </a:rPr>
              <a:t>Georgina Grell (</a:t>
            </a:r>
            <a:r>
              <a:rPr lang="en-GB">
                <a:latin typeface="Montserrat" panose="00000500000000000000" pitchFamily="2" charset="0"/>
                <a:hlinkClick r:id="rId8"/>
              </a:rPr>
              <a:t>g.grell@cabi.org</a:t>
            </a:r>
            <a:r>
              <a:rPr lang="en-GB">
                <a:latin typeface="Montserrat" panose="00000500000000000000" pitchFamily="2" charset="0"/>
              </a:rPr>
              <a:t>)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F006B65-5079-8EA1-5CB1-8BCB0C515D80}"/>
              </a:ext>
            </a:extLst>
          </p:cNvPr>
          <p:cNvSpPr txBox="1">
            <a:spLocks/>
          </p:cNvSpPr>
          <p:nvPr/>
        </p:nvSpPr>
        <p:spPr>
          <a:xfrm>
            <a:off x="6418596" y="5010594"/>
            <a:ext cx="5245083" cy="297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>
                <a:latin typeface="Montserrat" panose="00000500000000000000" pitchFamily="2" charset="0"/>
              </a:rPr>
              <a:t>Valeria Mariano (</a:t>
            </a:r>
            <a:r>
              <a:rPr lang="en-GB">
                <a:latin typeface="Montserrat" panose="00000500000000000000" pitchFamily="2" charset="0"/>
                <a:hlinkClick r:id="rId9"/>
              </a:rPr>
              <a:t>v.mariano@woah.org</a:t>
            </a:r>
            <a:r>
              <a:rPr lang="en-GB">
                <a:latin typeface="Montserrat" panose="00000500000000000000" pitchFamily="2" charset="0"/>
              </a:rPr>
              <a:t>)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983A0D8-73A9-55C9-16BF-357ABBA2E145}"/>
              </a:ext>
            </a:extLst>
          </p:cNvPr>
          <p:cNvSpPr txBox="1">
            <a:spLocks/>
          </p:cNvSpPr>
          <p:nvPr/>
        </p:nvSpPr>
        <p:spPr>
          <a:xfrm>
            <a:off x="6418596" y="5418097"/>
            <a:ext cx="5245083" cy="297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Montserrat" panose="00000500000000000000" pitchFamily="2" charset="0"/>
              </a:rPr>
              <a:t>Latifa Elhachimi (</a:t>
            </a:r>
            <a:r>
              <a:rPr lang="en-GB" dirty="0">
                <a:latin typeface="Montserrat" panose="00000500000000000000" pitchFamily="2" charset="0"/>
                <a:hlinkClick r:id="rId10"/>
              </a:rPr>
              <a:t>latifa@kreavet.com</a:t>
            </a:r>
            <a:r>
              <a:rPr lang="en-GB" dirty="0">
                <a:latin typeface="Montserrat" panose="00000500000000000000" pitchFamily="2" charset="0"/>
              </a:rPr>
              <a:t>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AD23C61-EDC2-7D76-AB1D-7C4DACFEB391}"/>
              </a:ext>
            </a:extLst>
          </p:cNvPr>
          <p:cNvSpPr txBox="1">
            <a:spLocks/>
          </p:cNvSpPr>
          <p:nvPr/>
        </p:nvSpPr>
        <p:spPr>
          <a:xfrm>
            <a:off x="6418596" y="5825600"/>
            <a:ext cx="5245083" cy="297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>
                <a:latin typeface="Montserrat" panose="00000500000000000000" pitchFamily="2" charset="0"/>
              </a:rPr>
              <a:t>Katie Gordon (</a:t>
            </a:r>
            <a:r>
              <a:rPr lang="en-GB">
                <a:latin typeface="Montserrat" panose="00000500000000000000" pitchFamily="2" charset="0"/>
                <a:hlinkClick r:id="rId11"/>
              </a:rPr>
              <a:t>katie.gordon@defra.gov.uk</a:t>
            </a:r>
            <a:r>
              <a:rPr lang="en-GB">
                <a:latin typeface="Montserrat" panose="00000500000000000000" pitchFamily="2" charset="0"/>
              </a:rPr>
              <a:t>)</a:t>
            </a:r>
            <a:br>
              <a:rPr lang="en-GB">
                <a:latin typeface="Montserrat" panose="00000500000000000000" pitchFamily="2" charset="0"/>
              </a:rPr>
            </a:br>
            <a:endParaRPr lang="en-GB">
              <a:latin typeface="Montserrat" panose="000005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C3426B-4424-843B-0BB9-0DFF199526BC}"/>
              </a:ext>
            </a:extLst>
          </p:cNvPr>
          <p:cNvGrpSpPr/>
          <p:nvPr/>
        </p:nvGrpSpPr>
        <p:grpSpPr>
          <a:xfrm>
            <a:off x="6210913" y="3485577"/>
            <a:ext cx="182149" cy="190109"/>
            <a:chOff x="5944509" y="3340100"/>
            <a:chExt cx="317500" cy="35485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A24ADA4-2B47-A588-5EE2-38E658F31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7100" y="3340100"/>
              <a:ext cx="177800" cy="1778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6F98BB4-7CB1-DB6B-E13C-6FFE86882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4509" y="3555250"/>
              <a:ext cx="317500" cy="1397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A7F0AE-214D-DBD4-682B-4E67559B7507}"/>
              </a:ext>
            </a:extLst>
          </p:cNvPr>
          <p:cNvGrpSpPr/>
          <p:nvPr/>
        </p:nvGrpSpPr>
        <p:grpSpPr>
          <a:xfrm>
            <a:off x="6210913" y="3904370"/>
            <a:ext cx="182149" cy="190109"/>
            <a:chOff x="5944509" y="3340100"/>
            <a:chExt cx="317500" cy="35485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6C7EC2A-3B54-32C4-CDBE-0F2270438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7100" y="3340100"/>
              <a:ext cx="177800" cy="1778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35A9C54-B816-2008-51FF-A1AF88E40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4509" y="3555250"/>
              <a:ext cx="317500" cy="1397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EF96C22-E1C8-9C00-0CFB-2A9A3CC03B6C}"/>
              </a:ext>
            </a:extLst>
          </p:cNvPr>
          <p:cNvGrpSpPr/>
          <p:nvPr/>
        </p:nvGrpSpPr>
        <p:grpSpPr>
          <a:xfrm>
            <a:off x="6210913" y="4279138"/>
            <a:ext cx="182149" cy="190109"/>
            <a:chOff x="5944509" y="3340100"/>
            <a:chExt cx="317500" cy="35485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D81B7CA-2762-4BF2-8670-FEBF34D24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7100" y="3340100"/>
              <a:ext cx="177800" cy="1778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6F06924-FCB5-7289-2409-993E0DAA1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4509" y="3555250"/>
              <a:ext cx="317500" cy="1397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A6108E3-293C-1E80-6F7B-62FF3DCC08CB}"/>
              </a:ext>
            </a:extLst>
          </p:cNvPr>
          <p:cNvGrpSpPr/>
          <p:nvPr/>
        </p:nvGrpSpPr>
        <p:grpSpPr>
          <a:xfrm>
            <a:off x="6210913" y="4661774"/>
            <a:ext cx="182149" cy="190109"/>
            <a:chOff x="5944509" y="3340100"/>
            <a:chExt cx="317500" cy="35485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8FCE8F2-C861-FD9E-A72C-811CF6EA0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7100" y="3340100"/>
              <a:ext cx="177800" cy="1778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55ADDB6-69D1-2921-9058-052625739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4509" y="3555250"/>
              <a:ext cx="317500" cy="1397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C425720-607B-06C4-2365-0F8BC040E2F0}"/>
              </a:ext>
            </a:extLst>
          </p:cNvPr>
          <p:cNvGrpSpPr/>
          <p:nvPr/>
        </p:nvGrpSpPr>
        <p:grpSpPr>
          <a:xfrm>
            <a:off x="6210913" y="5036559"/>
            <a:ext cx="182149" cy="190109"/>
            <a:chOff x="5944509" y="3340100"/>
            <a:chExt cx="317500" cy="35485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BAF4B6F-1B27-6B5C-0890-E468F8348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7100" y="3340100"/>
              <a:ext cx="177800" cy="17780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3284EBD-9311-2E23-66F5-1C49BBD5E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4509" y="3555250"/>
              <a:ext cx="317500" cy="1397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0C68722-B735-61EB-4538-2C6EBEDFA6CB}"/>
              </a:ext>
            </a:extLst>
          </p:cNvPr>
          <p:cNvGrpSpPr/>
          <p:nvPr/>
        </p:nvGrpSpPr>
        <p:grpSpPr>
          <a:xfrm>
            <a:off x="6210913" y="5454527"/>
            <a:ext cx="182149" cy="190109"/>
            <a:chOff x="5944509" y="3340100"/>
            <a:chExt cx="317500" cy="35485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3261262-7046-AB07-D179-88577DBEA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7100" y="3340100"/>
              <a:ext cx="177800" cy="1778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05CF8F1-5551-3E81-7F65-B1CE1420E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4509" y="3555250"/>
              <a:ext cx="317500" cy="13970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8F2FEF4-D0A9-C76B-1C85-DCAB0C352575}"/>
              </a:ext>
            </a:extLst>
          </p:cNvPr>
          <p:cNvGrpSpPr/>
          <p:nvPr/>
        </p:nvGrpSpPr>
        <p:grpSpPr>
          <a:xfrm>
            <a:off x="6210913" y="5855027"/>
            <a:ext cx="182149" cy="190109"/>
            <a:chOff x="5944509" y="3340100"/>
            <a:chExt cx="317500" cy="35485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C7464C2-CDAB-1C9E-D9DD-B290AE390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7100" y="3340100"/>
              <a:ext cx="177800" cy="17780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0F9D366-3758-0C25-7467-BD9612887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4509" y="3555250"/>
              <a:ext cx="317500" cy="139700"/>
            </a:xfrm>
            <a:prstGeom prst="rect">
              <a:avLst/>
            </a:prstGeom>
          </p:spPr>
        </p:pic>
      </p:grpSp>
      <p:pic>
        <p:nvPicPr>
          <p:cNvPr id="44" name="Picture 43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8D4BD785-C452-1101-421D-C92D7B2AAF1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53" y="1847326"/>
            <a:ext cx="201682" cy="181364"/>
          </a:xfrm>
          <a:prstGeom prst="rect">
            <a:avLst/>
          </a:prstGeom>
        </p:spPr>
      </p:pic>
      <p:pic>
        <p:nvPicPr>
          <p:cNvPr id="46" name="Picture 45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4C3587E1-AB83-A18E-C76E-5490FAD8556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078" y="2261679"/>
            <a:ext cx="216621" cy="181364"/>
          </a:xfrm>
          <a:prstGeom prst="rect">
            <a:avLst/>
          </a:prstGeom>
        </p:spPr>
      </p:pic>
      <p:pic>
        <p:nvPicPr>
          <p:cNvPr id="50" name="Picture 49" descr="A blue globe with black background&#10;&#10;Description automatically generated">
            <a:extLst>
              <a:ext uri="{FF2B5EF4-FFF2-40B4-BE49-F238E27FC236}">
                <a16:creationId xmlns:a16="http://schemas.microsoft.com/office/drawing/2014/main" id="{A8ECD6EF-6F3E-ED36-BCB4-93963C54DFD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762" y="1492966"/>
            <a:ext cx="201682" cy="18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27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457B6-C4DD-8DA6-5142-7B7ACB0DE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8FE40D-D208-1F9F-F66D-A8CF210A0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7713" y="2300427"/>
            <a:ext cx="3974841" cy="978913"/>
          </a:xfrm>
        </p:spPr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16215B"/>
                </a:solidFill>
                <a:ea typeface="Inter"/>
                <a:cs typeface="Inter"/>
                <a:sym typeface="Inter"/>
              </a:rPr>
              <a:t>Global </a:t>
            </a:r>
            <a:r>
              <a:rPr lang="en-GB" sz="1600" b="1">
                <a:solidFill>
                  <a:srgbClr val="16215B"/>
                </a:solidFill>
                <a:ea typeface="Inter"/>
                <a:cs typeface="Inter"/>
                <a:sym typeface="Inter"/>
              </a:rPr>
              <a:t>St</a:t>
            </a:r>
            <a:r>
              <a:rPr lang="en-GB" sz="1600">
                <a:solidFill>
                  <a:srgbClr val="16215B"/>
                </a:solidFill>
                <a:ea typeface="Inter"/>
                <a:cs typeface="Inter"/>
                <a:sym typeface="Inter"/>
              </a:rPr>
              <a:t>rategic </a:t>
            </a:r>
            <a:r>
              <a:rPr lang="en-GB" sz="1600" b="1">
                <a:solidFill>
                  <a:srgbClr val="16215B"/>
                </a:solidFill>
                <a:ea typeface="Inter"/>
                <a:cs typeface="Inter"/>
                <a:sym typeface="Inter"/>
              </a:rPr>
              <a:t>A</a:t>
            </a:r>
            <a:r>
              <a:rPr lang="en-GB" sz="1600">
                <a:solidFill>
                  <a:srgbClr val="16215B"/>
                </a:solidFill>
                <a:ea typeface="Inter"/>
                <a:cs typeface="Inter"/>
                <a:sym typeface="Inter"/>
              </a:rPr>
              <a:t>lliances for the Coordination of </a:t>
            </a:r>
            <a:r>
              <a:rPr lang="en-GB" sz="1600" b="1">
                <a:solidFill>
                  <a:srgbClr val="16215B"/>
                </a:solidFill>
                <a:ea typeface="Inter"/>
                <a:cs typeface="Inter"/>
                <a:sym typeface="Inter"/>
              </a:rPr>
              <a:t>R</a:t>
            </a:r>
            <a:r>
              <a:rPr lang="en-GB" sz="1600">
                <a:solidFill>
                  <a:srgbClr val="16215B"/>
                </a:solidFill>
                <a:ea typeface="Inter"/>
                <a:cs typeface="Inter"/>
                <a:sym typeface="Inter"/>
              </a:rPr>
              <a:t>esearch on the Major </a:t>
            </a:r>
            <a:r>
              <a:rPr lang="en-GB" sz="1600" b="1">
                <a:solidFill>
                  <a:srgbClr val="16215B"/>
                </a:solidFill>
                <a:ea typeface="Inter"/>
                <a:cs typeface="Inter"/>
                <a:sym typeface="Inter"/>
              </a:rPr>
              <a:t>I</a:t>
            </a:r>
            <a:r>
              <a:rPr lang="en-GB" sz="1600">
                <a:solidFill>
                  <a:srgbClr val="16215B"/>
                </a:solidFill>
                <a:ea typeface="Inter"/>
                <a:cs typeface="Inter"/>
                <a:sym typeface="Inter"/>
              </a:rPr>
              <a:t>nfectious </a:t>
            </a:r>
            <a:r>
              <a:rPr lang="en-GB" sz="1600" b="1">
                <a:solidFill>
                  <a:srgbClr val="16215B"/>
                </a:solidFill>
                <a:ea typeface="Inter"/>
                <a:cs typeface="Inter"/>
                <a:sym typeface="Inter"/>
              </a:rPr>
              <a:t>D</a:t>
            </a:r>
            <a:r>
              <a:rPr lang="en-GB" sz="1600">
                <a:solidFill>
                  <a:srgbClr val="16215B"/>
                </a:solidFill>
                <a:ea typeface="Inter"/>
                <a:cs typeface="Inter"/>
                <a:sym typeface="Inter"/>
              </a:rPr>
              <a:t>iseases of </a:t>
            </a:r>
            <a:r>
              <a:rPr lang="en-GB" sz="1600" b="1">
                <a:solidFill>
                  <a:srgbClr val="16215B"/>
                </a:solidFill>
                <a:ea typeface="Inter"/>
                <a:cs typeface="Inter"/>
                <a:sym typeface="Inter"/>
              </a:rPr>
              <a:t>A</a:t>
            </a:r>
            <a:r>
              <a:rPr lang="en-GB" sz="1600">
                <a:solidFill>
                  <a:srgbClr val="16215B"/>
                </a:solidFill>
                <a:ea typeface="Inter"/>
                <a:cs typeface="Inter"/>
                <a:sym typeface="Inter"/>
              </a:rPr>
              <a:t>nimals and </a:t>
            </a:r>
            <a:r>
              <a:rPr lang="en-GB" sz="1600" b="1">
                <a:solidFill>
                  <a:srgbClr val="16215B"/>
                </a:solidFill>
                <a:ea typeface="Inter"/>
                <a:cs typeface="Inter"/>
                <a:sym typeface="Inter"/>
              </a:rPr>
              <a:t>Z</a:t>
            </a:r>
            <a:r>
              <a:rPr lang="en-GB" sz="1600">
                <a:solidFill>
                  <a:srgbClr val="16215B"/>
                </a:solidFill>
                <a:ea typeface="Inter"/>
                <a:cs typeface="Inter"/>
                <a:sym typeface="Inter"/>
              </a:rPr>
              <a:t>oonoses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74FC7E4-FFAD-91AD-7B1C-FB71F4188AFD}"/>
              </a:ext>
            </a:extLst>
          </p:cNvPr>
          <p:cNvGrpSpPr/>
          <p:nvPr/>
        </p:nvGrpSpPr>
        <p:grpSpPr>
          <a:xfrm>
            <a:off x="72542" y="5789276"/>
            <a:ext cx="12046916" cy="873995"/>
            <a:chOff x="124591" y="5694026"/>
            <a:chExt cx="12046916" cy="87399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0E100F2-E5A5-CF1A-4023-5F6ACCF3D7EC}"/>
                </a:ext>
              </a:extLst>
            </p:cNvPr>
            <p:cNvGrpSpPr/>
            <p:nvPr/>
          </p:nvGrpSpPr>
          <p:grpSpPr>
            <a:xfrm>
              <a:off x="124591" y="5694026"/>
              <a:ext cx="11956152" cy="873995"/>
              <a:chOff x="124591" y="5694026"/>
              <a:chExt cx="11956152" cy="873995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D76AA92-B8F2-2495-F744-17984E5F1A10}"/>
                  </a:ext>
                </a:extLst>
              </p:cNvPr>
              <p:cNvGrpSpPr/>
              <p:nvPr/>
            </p:nvGrpSpPr>
            <p:grpSpPr>
              <a:xfrm>
                <a:off x="124591" y="5694026"/>
                <a:ext cx="11268000" cy="873995"/>
                <a:chOff x="1296822" y="4080694"/>
                <a:chExt cx="7393336" cy="655496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8A2546B9-EB17-8E09-A7B7-04AA469D97AC}"/>
                    </a:ext>
                  </a:extLst>
                </p:cNvPr>
                <p:cNvGrpSpPr/>
                <p:nvPr/>
              </p:nvGrpSpPr>
              <p:grpSpPr>
                <a:xfrm>
                  <a:off x="1296822" y="4080694"/>
                  <a:ext cx="7330351" cy="655496"/>
                  <a:chOff x="1296822" y="4080694"/>
                  <a:chExt cx="7330351" cy="655496"/>
                </a:xfrm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BDE0D666-F68A-684C-F6FF-FD781950555F}"/>
                      </a:ext>
                    </a:extLst>
                  </p:cNvPr>
                  <p:cNvGrpSpPr/>
                  <p:nvPr/>
                </p:nvGrpSpPr>
                <p:grpSpPr>
                  <a:xfrm>
                    <a:off x="1296822" y="4080694"/>
                    <a:ext cx="6940576" cy="655496"/>
                    <a:chOff x="1887088" y="5398489"/>
                    <a:chExt cx="9089114" cy="868580"/>
                  </a:xfrm>
                </p:grpSpPr>
                <p:grpSp>
                  <p:nvGrpSpPr>
                    <p:cNvPr id="27" name="Group 26">
                      <a:extLst>
                        <a:ext uri="{FF2B5EF4-FFF2-40B4-BE49-F238E27FC236}">
                          <a16:creationId xmlns:a16="http://schemas.microsoft.com/office/drawing/2014/main" id="{428C0115-CD0C-7ACA-22B5-3832F0699F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87088" y="5398489"/>
                      <a:ext cx="8572604" cy="868580"/>
                      <a:chOff x="1414036" y="4058396"/>
                      <a:chExt cx="6429453" cy="651435"/>
                    </a:xfrm>
                  </p:grpSpPr>
                  <p:pic>
                    <p:nvPicPr>
                      <p:cNvPr id="30" name="Immagine 14">
                        <a:extLst>
                          <a:ext uri="{FF2B5EF4-FFF2-40B4-BE49-F238E27FC236}">
                            <a16:creationId xmlns:a16="http://schemas.microsoft.com/office/drawing/2014/main" id="{33178FF7-4DB5-04F5-831C-6BAEDB9B254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 r="-9"/>
                      <a:stretch/>
                    </p:blipFill>
                    <p:spPr>
                      <a:xfrm>
                        <a:off x="5175519" y="4078840"/>
                        <a:ext cx="451823" cy="630991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1" name="Immagine 12">
                        <a:extLst>
                          <a:ext uri="{FF2B5EF4-FFF2-40B4-BE49-F238E27FC236}">
                            <a16:creationId xmlns:a16="http://schemas.microsoft.com/office/drawing/2014/main" id="{EAC4043D-B1B9-70DF-D244-90976C4FD8A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/>
                    </p:blipFill>
                    <p:spPr>
                      <a:xfrm>
                        <a:off x="5544579" y="4106274"/>
                        <a:ext cx="558761" cy="576122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2" name="Immagine 8">
                        <a:extLst>
                          <a:ext uri="{FF2B5EF4-FFF2-40B4-BE49-F238E27FC236}">
                            <a16:creationId xmlns:a16="http://schemas.microsoft.com/office/drawing/2014/main" id="{C5EE51B3-5DDB-9DE4-3CBB-225A7EEE319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/>
                    </p:blipFill>
                    <p:spPr>
                      <a:xfrm>
                        <a:off x="1414036" y="4407336"/>
                        <a:ext cx="407810" cy="244404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3" name="Immagine 3">
                        <a:extLst>
                          <a:ext uri="{FF2B5EF4-FFF2-40B4-BE49-F238E27FC236}">
                            <a16:creationId xmlns:a16="http://schemas.microsoft.com/office/drawing/2014/main" id="{DB02A73D-E845-E51E-C4A3-A126BA742EB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/>
                    </p:blipFill>
                    <p:spPr>
                      <a:xfrm>
                        <a:off x="2735521" y="4420882"/>
                        <a:ext cx="227830" cy="260711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4" name="Immagine 28">
                        <a:extLst>
                          <a:ext uri="{FF2B5EF4-FFF2-40B4-BE49-F238E27FC236}">
                            <a16:creationId xmlns:a16="http://schemas.microsoft.com/office/drawing/2014/main" id="{1AB555AD-FFA2-0074-4DB5-DE6169A7A35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351029" y="4165009"/>
                        <a:ext cx="221582" cy="221582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5" name="Immagine 9">
                        <a:extLst>
                          <a:ext uri="{FF2B5EF4-FFF2-40B4-BE49-F238E27FC236}">
                            <a16:creationId xmlns:a16="http://schemas.microsoft.com/office/drawing/2014/main" id="{30CE6A81-8CF6-1B8E-B720-5DD87A7745A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/>
                    </p:blipFill>
                    <p:spPr>
                      <a:xfrm>
                        <a:off x="3448750" y="4058755"/>
                        <a:ext cx="358959" cy="630991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6" name="Immagine 12">
                        <a:extLst>
                          <a:ext uri="{FF2B5EF4-FFF2-40B4-BE49-F238E27FC236}">
                            <a16:creationId xmlns:a16="http://schemas.microsoft.com/office/drawing/2014/main" id="{2DC7FD9F-67B0-2B6E-CBF6-A6BF1498C88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8" cstate="print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/>
                    </p:blipFill>
                    <p:spPr>
                      <a:xfrm>
                        <a:off x="7086468" y="4117162"/>
                        <a:ext cx="451823" cy="251282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7" name="Picture 2">
                        <a:extLst>
                          <a:ext uri="{FF2B5EF4-FFF2-40B4-BE49-F238E27FC236}">
                            <a16:creationId xmlns:a16="http://schemas.microsoft.com/office/drawing/2014/main" id="{12C5EB6D-6D3E-F828-6534-DC32545152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 cstate="print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0820" y="4214639"/>
                        <a:ext cx="405554" cy="1035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grpSp>
                    <p:nvGrpSpPr>
                      <p:cNvPr id="38" name="Group 37">
                        <a:extLst>
                          <a:ext uri="{FF2B5EF4-FFF2-40B4-BE49-F238E27FC236}">
                            <a16:creationId xmlns:a16="http://schemas.microsoft.com/office/drawing/2014/main" id="{E539E691-5520-E45B-CD4B-F2E9AA7CE781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3085331" y="4167859"/>
                        <a:ext cx="256017" cy="226477"/>
                        <a:chOff x="1406172" y="2289707"/>
                        <a:chExt cx="314678" cy="278369"/>
                      </a:xfrm>
                    </p:grpSpPr>
                    <p:pic>
                      <p:nvPicPr>
                        <p:cNvPr id="55" name="Picture 2" descr="UKRI_BBSR_Council-Logo_Horiz-Grayscale">
                          <a:extLst>
                            <a:ext uri="{FF2B5EF4-FFF2-40B4-BE49-F238E27FC236}">
                              <a16:creationId xmlns:a16="http://schemas.microsoft.com/office/drawing/2014/main" id="{E43061E0-2FE8-1954-1FF1-1B9C328FB6C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 rotWithShape="1">
                        <a:blip r:embed="rId10" cstate="print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/>
                      </p:blipFill>
                      <p:spPr bwMode="auto">
                        <a:xfrm>
                          <a:off x="1406959" y="2289707"/>
                          <a:ext cx="281034" cy="152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pic>
                      <p:nvPicPr>
                        <p:cNvPr id="56" name="Picture 2" descr="UKRI_BBSR_Council-Logo_Horiz-Grayscale">
                          <a:extLst>
                            <a:ext uri="{FF2B5EF4-FFF2-40B4-BE49-F238E27FC236}">
                              <a16:creationId xmlns:a16="http://schemas.microsoft.com/office/drawing/2014/main" id="{3CB9A7FC-ABA1-02CA-22B8-4E996C6817D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 rotWithShape="1">
                        <a:blip r:embed="rId11" cstate="print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 b="-1"/>
                        <a:stretch/>
                      </p:blipFill>
                      <p:spPr bwMode="auto">
                        <a:xfrm>
                          <a:off x="1406172" y="2426181"/>
                          <a:ext cx="314678" cy="1418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grpSp>
                  <p:pic>
                    <p:nvPicPr>
                      <p:cNvPr id="39" name="Picture 38" descr="Text&#10;&#10;Description automatically generated">
                        <a:extLst>
                          <a:ext uri="{FF2B5EF4-FFF2-40B4-BE49-F238E27FC236}">
                            <a16:creationId xmlns:a16="http://schemas.microsoft.com/office/drawing/2014/main" id="{0609D2EF-9075-A348-B70C-44051BD78F9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2" cstate="print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3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86627" y="4214639"/>
                        <a:ext cx="465989" cy="10355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0" name="Picture 39" descr="A picture containing letter&#10;&#10;Description automatically generated">
                        <a:extLst>
                          <a:ext uri="{FF2B5EF4-FFF2-40B4-BE49-F238E27FC236}">
                            <a16:creationId xmlns:a16="http://schemas.microsoft.com/office/drawing/2014/main" id="{C50ED00E-04AD-7AF4-6671-E9E4AC14A5E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4" cstate="print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654886" y="4426295"/>
                        <a:ext cx="269134" cy="18718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1" name="Picture 4">
                        <a:extLst>
                          <a:ext uri="{FF2B5EF4-FFF2-40B4-BE49-F238E27FC236}">
                            <a16:creationId xmlns:a16="http://schemas.microsoft.com/office/drawing/2014/main" id="{81BC811D-04FF-50F8-DD11-A53A8B44C0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 cstate="print">
                        <a:biLevel thresh="75000"/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354" y="4170532"/>
                        <a:ext cx="332455" cy="2426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2" name="Picture 7" descr="Logo-Signature-INRAE">
                        <a:extLst>
                          <a:ext uri="{FF2B5EF4-FFF2-40B4-BE49-F238E27FC236}">
                            <a16:creationId xmlns:a16="http://schemas.microsoft.com/office/drawing/2014/main" id="{FB5C0B43-742D-BBCA-B08B-5825703964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7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559" y="4501882"/>
                        <a:ext cx="306370" cy="83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43" name="Picture 13" descr="ANSES : French Agency for Food, Environmental and Occupational Health &amp;  Safety">
                        <a:extLst>
                          <a:ext uri="{FF2B5EF4-FFF2-40B4-BE49-F238E27FC236}">
                            <a16:creationId xmlns:a16="http://schemas.microsoft.com/office/drawing/2014/main" id="{5C3E32F9-6B84-52E9-A582-0697338C9C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 cstate="print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9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068" y="4160629"/>
                        <a:ext cx="245817" cy="2085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4" name="Picture 15" descr="BIORIMA | Instituto Nacional De Investigacion y Tecnologia Agraria y  Alimentaria | INIA">
                        <a:extLst>
                          <a:ext uri="{FF2B5EF4-FFF2-40B4-BE49-F238E27FC236}">
                            <a16:creationId xmlns:a16="http://schemas.microsoft.com/office/drawing/2014/main" id="{2692FD9E-B94B-61F6-D0DC-4F4CEE3DBE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20" cstate="print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21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/>
                    </p:blipFill>
                    <p:spPr bwMode="auto">
                      <a:xfrm>
                        <a:off x="1830845" y="4457142"/>
                        <a:ext cx="437599" cy="1728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5" name="Picture 17" descr="UNAM Logo [National Autonomous University of Mexico] | Logotipo unam, Unam  escudo, Universidad de mexico">
                        <a:extLst>
                          <a:ext uri="{FF2B5EF4-FFF2-40B4-BE49-F238E27FC236}">
                            <a16:creationId xmlns:a16="http://schemas.microsoft.com/office/drawing/2014/main" id="{84532C61-3DF3-49F3-1728-D8BE8F55E7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 cstate="print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265" y="4446753"/>
                        <a:ext cx="242634" cy="2426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6" name="Picture 19">
                        <a:extLst>
                          <a:ext uri="{FF2B5EF4-FFF2-40B4-BE49-F238E27FC236}">
                            <a16:creationId xmlns:a16="http://schemas.microsoft.com/office/drawing/2014/main" id="{91EA0B0D-6573-1789-4C14-57A3C70E9A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 cstate="print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24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024" y="4179910"/>
                        <a:ext cx="188534" cy="1885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7" name="Picture 21" descr="INTA | Brands of the World™ | Download vector logos and ...">
                        <a:extLst>
                          <a:ext uri="{FF2B5EF4-FFF2-40B4-BE49-F238E27FC236}">
                            <a16:creationId xmlns:a16="http://schemas.microsoft.com/office/drawing/2014/main" id="{1CA3F24E-2707-AFE4-023C-3DCFC78DE8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 cstate="print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26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637" y="4073108"/>
                        <a:ext cx="330565" cy="3305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8" name="Picture 23" descr="National Agriculture and Food Research Organization">
                        <a:extLst>
                          <a:ext uri="{FF2B5EF4-FFF2-40B4-BE49-F238E27FC236}">
                            <a16:creationId xmlns:a16="http://schemas.microsoft.com/office/drawing/2014/main" id="{89683853-E547-561F-6D55-CA0961F7ED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 cstate="print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28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2129" y="4484717"/>
                        <a:ext cx="387582" cy="1176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9" name="Picture 25">
                        <a:extLst>
                          <a:ext uri="{FF2B5EF4-FFF2-40B4-BE49-F238E27FC236}">
                            <a16:creationId xmlns:a16="http://schemas.microsoft.com/office/drawing/2014/main" id="{F569B41A-3037-A4EC-5FE4-8E5603E3B5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 cstate="print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447" y="4477844"/>
                        <a:ext cx="446862" cy="902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50" name="Picture 27">
                        <a:extLst>
                          <a:ext uri="{FF2B5EF4-FFF2-40B4-BE49-F238E27FC236}">
                            <a16:creationId xmlns:a16="http://schemas.microsoft.com/office/drawing/2014/main" id="{15AB0C72-3899-71A9-AB37-9E46E45EAE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30" cstate="print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31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/>
                    </p:blipFill>
                    <p:spPr bwMode="auto">
                      <a:xfrm>
                        <a:off x="7545527" y="4165228"/>
                        <a:ext cx="215716" cy="2427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51" name="Immagine 14">
                        <a:extLst>
                          <a:ext uri="{FF2B5EF4-FFF2-40B4-BE49-F238E27FC236}">
                            <a16:creationId xmlns:a16="http://schemas.microsoft.com/office/drawing/2014/main" id="{F6ACE518-9118-95EA-42EE-A024DFF5573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2" cstate="print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/>
                    </p:blipFill>
                    <p:spPr>
                      <a:xfrm>
                        <a:off x="4305140" y="4058396"/>
                        <a:ext cx="442610" cy="630991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2" name="Immagine 14">
                        <a:extLst>
                          <a:ext uri="{FF2B5EF4-FFF2-40B4-BE49-F238E27FC236}">
                            <a16:creationId xmlns:a16="http://schemas.microsoft.com/office/drawing/2014/main" id="{AB005E71-F75C-C79F-C620-13CD29B4D06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3" cstate="print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/>
                    </p:blipFill>
                    <p:spPr>
                      <a:xfrm>
                        <a:off x="4733205" y="4078840"/>
                        <a:ext cx="442611" cy="630991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3" name="Picture 3">
                        <a:extLst>
                          <a:ext uri="{FF2B5EF4-FFF2-40B4-BE49-F238E27FC236}">
                            <a16:creationId xmlns:a16="http://schemas.microsoft.com/office/drawing/2014/main" id="{2BE4B7F4-F156-4A6F-E756-AA7172B5B6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 cstate="print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35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7045" y="4479027"/>
                        <a:ext cx="488163" cy="1044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4" name="Immagine 12">
                        <a:extLst>
                          <a:ext uri="{FF2B5EF4-FFF2-40B4-BE49-F238E27FC236}">
                            <a16:creationId xmlns:a16="http://schemas.microsoft.com/office/drawing/2014/main" id="{E24018A7-3577-3CFF-47A2-20A7FEED91A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6" cstate="print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/>
                    </p:blipFill>
                    <p:spPr>
                      <a:xfrm>
                        <a:off x="7545527" y="4381643"/>
                        <a:ext cx="297962" cy="294268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28" name="Picture 27">
                      <a:extLst>
                        <a:ext uri="{FF2B5EF4-FFF2-40B4-BE49-F238E27FC236}">
                          <a16:creationId xmlns:a16="http://schemas.microsoft.com/office/drawing/2014/main" id="{F96E1E93-F373-3DE8-7080-188B36E6416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7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459692" y="5877732"/>
                      <a:ext cx="506191" cy="3374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9" name="Picture 28">
                      <a:extLst>
                        <a:ext uri="{FF2B5EF4-FFF2-40B4-BE49-F238E27FC236}">
                          <a16:creationId xmlns:a16="http://schemas.microsoft.com/office/drawing/2014/main" id="{EB218E46-1889-EF20-12F5-A650327409E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8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425689" y="5555336"/>
                      <a:ext cx="550513" cy="26970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26" name="Picture 2" descr="Coopération maroco-belge : Signature d'un accord de coopération entre l' ONSSA et l'AFSCA - ONSSA">
                    <a:extLst>
                      <a:ext uri="{FF2B5EF4-FFF2-40B4-BE49-F238E27FC236}">
                        <a16:creationId xmlns:a16="http://schemas.microsoft.com/office/drawing/2014/main" id="{4AB637CC-54B4-9228-104B-E67D2CE9E74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9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40">
                            <a14:imgEffect>
                              <a14:saturation sat="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40637" y="4208202"/>
                    <a:ext cx="386536" cy="2267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BEDE9FE6-2E5F-3F10-2928-4F00455900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1" cstate="print">
                  <a:grayscl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1387" y="4485918"/>
                  <a:ext cx="428771" cy="191819"/>
                </a:xfrm>
                <a:prstGeom prst="rect">
                  <a:avLst/>
                </a:prstGeom>
              </p:spPr>
            </p:pic>
          </p:grpSp>
          <p:pic>
            <p:nvPicPr>
              <p:cNvPr id="58" name="Picture 4" descr="Prize News &amp; Media">
                <a:extLst>
                  <a:ext uri="{FF2B5EF4-FFF2-40B4-BE49-F238E27FC236}">
                    <a16:creationId xmlns:a16="http://schemas.microsoft.com/office/drawing/2014/main" id="{454E2791-1EFB-1D7D-C5AB-83E4D5838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2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6541" y="5845343"/>
                <a:ext cx="684202" cy="273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6697FB9-6A55-4BFF-D6B6-616BDCF90FCE}"/>
                </a:ext>
              </a:extLst>
            </p:cNvPr>
            <p:cNvSpPr txBox="1"/>
            <p:nvPr/>
          </p:nvSpPr>
          <p:spPr>
            <a:xfrm>
              <a:off x="11363272" y="6229002"/>
              <a:ext cx="8082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i="1">
                  <a:solidFill>
                    <a:srgbClr val="16215B"/>
                  </a:solidFill>
                  <a:hlinkClick r:id="rId4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Join Now</a:t>
              </a:r>
              <a:endParaRPr lang="en-GB" b="1" i="1">
                <a:solidFill>
                  <a:srgbClr val="16215B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9C70E66-8D3B-2A66-51A7-9C43FACB3D8D}"/>
              </a:ext>
            </a:extLst>
          </p:cNvPr>
          <p:cNvSpPr txBox="1">
            <a:spLocks/>
          </p:cNvSpPr>
          <p:nvPr/>
        </p:nvSpPr>
        <p:spPr>
          <a:xfrm>
            <a:off x="267271" y="1102926"/>
            <a:ext cx="6309991" cy="7190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15215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>
                <a:solidFill>
                  <a:srgbClr val="18245C"/>
                </a:solidFill>
              </a:rPr>
              <a:t>STAR IDAZ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D0CDEB8-0C61-0630-79AC-B39BDC7EE764}"/>
              </a:ext>
            </a:extLst>
          </p:cNvPr>
          <p:cNvGrpSpPr/>
          <p:nvPr/>
        </p:nvGrpSpPr>
        <p:grpSpPr>
          <a:xfrm>
            <a:off x="1120844" y="3974617"/>
            <a:ext cx="1188572" cy="1478997"/>
            <a:chOff x="6209280" y="2531051"/>
            <a:chExt cx="1440000" cy="1837095"/>
          </a:xfrm>
        </p:grpSpPr>
        <p:sp>
          <p:nvSpPr>
            <p:cNvPr id="66" name="Flowchart: Alternate Process 65">
              <a:extLst>
                <a:ext uri="{FF2B5EF4-FFF2-40B4-BE49-F238E27FC236}">
                  <a16:creationId xmlns:a16="http://schemas.microsoft.com/office/drawing/2014/main" id="{80F640F2-7479-6408-4205-A48EDAB49658}"/>
                </a:ext>
              </a:extLst>
            </p:cNvPr>
            <p:cNvSpPr/>
            <p:nvPr/>
          </p:nvSpPr>
          <p:spPr>
            <a:xfrm>
              <a:off x="6209280" y="2531051"/>
              <a:ext cx="1440000" cy="1800000"/>
            </a:xfrm>
            <a:prstGeom prst="flowChartAlternateProcess">
              <a:avLst/>
            </a:prstGeom>
            <a:solidFill>
              <a:srgbClr val="A61C6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Montserrat" panose="00000500000000000000" pitchFamily="2" charset="0"/>
              </a:endParaRPr>
            </a:p>
          </p:txBody>
        </p:sp>
        <p:sp>
          <p:nvSpPr>
            <p:cNvPr id="67" name="Flowchart: Alternate Process 66">
              <a:extLst>
                <a:ext uri="{FF2B5EF4-FFF2-40B4-BE49-F238E27FC236}">
                  <a16:creationId xmlns:a16="http://schemas.microsoft.com/office/drawing/2014/main" id="{BCDDFB8B-66A7-2BC3-270C-C284863617F5}"/>
                </a:ext>
              </a:extLst>
            </p:cNvPr>
            <p:cNvSpPr/>
            <p:nvPr/>
          </p:nvSpPr>
          <p:spPr>
            <a:xfrm>
              <a:off x="6281580" y="2588625"/>
              <a:ext cx="1295400" cy="1440000"/>
            </a:xfrm>
            <a:prstGeom prst="flowChartAlternateProcess">
              <a:avLst/>
            </a:prstGeom>
            <a:blipFill dpi="0" rotWithShape="1">
              <a:blip r:embed="rId4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57041D7-D5A7-EA77-59DA-E69B6ADBF622}"/>
                </a:ext>
              </a:extLst>
            </p:cNvPr>
            <p:cNvSpPr txBox="1"/>
            <p:nvPr/>
          </p:nvSpPr>
          <p:spPr>
            <a:xfrm>
              <a:off x="6306896" y="3985849"/>
              <a:ext cx="1295401" cy="382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chemeClr val="bg1"/>
                  </a:solidFill>
                  <a:latin typeface="Montserrat" panose="00000500000000000000" pitchFamily="2" charset="0"/>
                </a:rPr>
                <a:t>SCAN ME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356DB42-7FDA-58A1-24DE-0FE2D5B79BDE}"/>
              </a:ext>
            </a:extLst>
          </p:cNvPr>
          <p:cNvGrpSpPr/>
          <p:nvPr/>
        </p:nvGrpSpPr>
        <p:grpSpPr>
          <a:xfrm>
            <a:off x="3738276" y="460510"/>
            <a:ext cx="8441030" cy="5206786"/>
            <a:chOff x="2839528" y="1995854"/>
            <a:chExt cx="8049435" cy="4839600"/>
          </a:xfrm>
        </p:grpSpPr>
        <p:pic>
          <p:nvPicPr>
            <p:cNvPr id="138" name="Google Shape;114;p16">
              <a:extLst>
                <a:ext uri="{FF2B5EF4-FFF2-40B4-BE49-F238E27FC236}">
                  <a16:creationId xmlns:a16="http://schemas.microsoft.com/office/drawing/2014/main" id="{30EDD5F0-9E73-2820-1020-537590EA4A30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3554" y="1995854"/>
              <a:ext cx="7661382" cy="383071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B3DCC58F-BC57-7D73-1AED-2861F7AC17C9}"/>
                </a:ext>
              </a:extLst>
            </p:cNvPr>
            <p:cNvGrpSpPr/>
            <p:nvPr/>
          </p:nvGrpSpPr>
          <p:grpSpPr>
            <a:xfrm>
              <a:off x="2839528" y="5896940"/>
              <a:ext cx="8049435" cy="938514"/>
              <a:chOff x="3092511" y="5896940"/>
              <a:chExt cx="8049435" cy="938514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52C89120-2F90-489C-FDF5-EC3FAA790171}"/>
                  </a:ext>
                </a:extLst>
              </p:cNvPr>
              <p:cNvGrpSpPr/>
              <p:nvPr/>
            </p:nvGrpSpPr>
            <p:grpSpPr>
              <a:xfrm>
                <a:off x="3092511" y="5896940"/>
                <a:ext cx="1188000" cy="938514"/>
                <a:chOff x="4741598" y="5897569"/>
                <a:chExt cx="1261250" cy="938514"/>
              </a:xfrm>
            </p:grpSpPr>
            <p:sp>
              <p:nvSpPr>
                <p:cNvPr id="157" name="Google Shape;107;p16">
                  <a:extLst>
                    <a:ext uri="{FF2B5EF4-FFF2-40B4-BE49-F238E27FC236}">
                      <a16:creationId xmlns:a16="http://schemas.microsoft.com/office/drawing/2014/main" id="{714A79F2-A2C5-AE97-C5E7-3FF09D2307A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765648" y="5897569"/>
                  <a:ext cx="1237200" cy="475800"/>
                </a:xfrm>
                <a:prstGeom prst="rect">
                  <a:avLst/>
                </a:prstGeom>
              </p:spPr>
              <p:txBody>
                <a:bodyPr spcFirstLastPara="1" vert="horz" wrap="square" lIns="91425" tIns="91425" rIns="91425" bIns="91425" rtlCol="0" anchor="t" anchorCtr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sz="2000" b="1" i="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lnSpc>
                      <a:spcPct val="115000"/>
                    </a:lnSpc>
                    <a:spcBef>
                      <a:spcPts val="0"/>
                    </a:spcBef>
                    <a:buClr>
                      <a:srgbClr val="000000"/>
                    </a:buClr>
                  </a:pPr>
                  <a:r>
                    <a:rPr lang="en-GB" sz="2300">
                      <a:solidFill>
                        <a:srgbClr val="16215B"/>
                      </a:solidFill>
                      <a:latin typeface="Montserrat" panose="00000500000000000000" pitchFamily="2" charset="0"/>
                      <a:ea typeface="Montserrat"/>
                      <a:cs typeface="Montserrat"/>
                      <a:sym typeface="Montserrat"/>
                    </a:rPr>
                    <a:t>36</a:t>
                  </a:r>
                </a:p>
              </p:txBody>
            </p:sp>
            <p:sp>
              <p:nvSpPr>
                <p:cNvPr id="158" name="Google Shape;108;p16">
                  <a:extLst>
                    <a:ext uri="{FF2B5EF4-FFF2-40B4-BE49-F238E27FC236}">
                      <a16:creationId xmlns:a16="http://schemas.microsoft.com/office/drawing/2014/main" id="{36888BE0-DA85-1265-1809-436A71DBDE2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741598" y="6266383"/>
                  <a:ext cx="1179600" cy="569700"/>
                </a:xfrm>
                <a:prstGeom prst="rect">
                  <a:avLst/>
                </a:prstGeom>
              </p:spPr>
              <p:txBody>
                <a:bodyPr spcFirstLastPara="1" vert="horz" wrap="square" lIns="91425" tIns="91425" rIns="91425" bIns="91425" rtlCol="0" anchor="t" anchorCtr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sz="2000" b="1" i="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spcBef>
                      <a:spcPts val="0"/>
                    </a:spcBef>
                    <a:buClr>
                      <a:srgbClr val="000000"/>
                    </a:buClr>
                  </a:pPr>
                  <a:r>
                    <a:rPr lang="en-GB" sz="800">
                      <a:solidFill>
                        <a:srgbClr val="16215B"/>
                      </a:solidFill>
                      <a:latin typeface="Montserrat" panose="00000500000000000000" pitchFamily="2" charset="0"/>
                      <a:ea typeface="Montserrat"/>
                      <a:cs typeface="Montserrat"/>
                      <a:sym typeface="Montserrat"/>
                    </a:rPr>
                    <a:t>PARTNER ORGANISATIONS</a:t>
                  </a:r>
                </a:p>
                <a:p>
                  <a:pPr defTabSz="1219170">
                    <a:lnSpc>
                      <a:spcPct val="150000"/>
                    </a:lnSpc>
                    <a:spcBef>
                      <a:spcPts val="0"/>
                    </a:spcBef>
                    <a:buClr>
                      <a:srgbClr val="000000"/>
                    </a:buClr>
                  </a:pPr>
                  <a:endParaRPr lang="en-GB" sz="800">
                    <a:solidFill>
                      <a:srgbClr val="16215B"/>
                    </a:solidFill>
                    <a:latin typeface="Montserrat" panose="00000500000000000000" pitchFamily="2" charset="0"/>
                    <a:ea typeface="Montserrat"/>
                    <a:cs typeface="Montserrat"/>
                    <a:sym typeface="Montserrat"/>
                  </a:endParaRPr>
                </a:p>
                <a:p>
                  <a:pPr marL="457189" defTabSz="1219170">
                    <a:lnSpc>
                      <a:spcPct val="150000"/>
                    </a:lnSpc>
                    <a:spcBef>
                      <a:spcPts val="0"/>
                    </a:spcBef>
                    <a:buClr>
                      <a:srgbClr val="000000"/>
                    </a:buClr>
                  </a:pPr>
                  <a:endParaRPr lang="en-GB" sz="1200">
                    <a:solidFill>
                      <a:srgbClr val="16215B"/>
                    </a:solidFill>
                    <a:latin typeface="Montserrat" panose="00000500000000000000" pitchFamily="2" charset="0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CF6F94C9-9904-5767-CE3D-CD50968D8574}"/>
                  </a:ext>
                </a:extLst>
              </p:cNvPr>
              <p:cNvGrpSpPr/>
              <p:nvPr/>
            </p:nvGrpSpPr>
            <p:grpSpPr>
              <a:xfrm>
                <a:off x="4807869" y="5896940"/>
                <a:ext cx="1188000" cy="938514"/>
                <a:chOff x="4741598" y="5897569"/>
                <a:chExt cx="1261250" cy="938514"/>
              </a:xfrm>
            </p:grpSpPr>
            <p:sp>
              <p:nvSpPr>
                <p:cNvPr id="155" name="Google Shape;107;p16">
                  <a:extLst>
                    <a:ext uri="{FF2B5EF4-FFF2-40B4-BE49-F238E27FC236}">
                      <a16:creationId xmlns:a16="http://schemas.microsoft.com/office/drawing/2014/main" id="{B01A741D-5FC2-14E6-FD0E-2EE39A648CF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765648" y="5897569"/>
                  <a:ext cx="1237200" cy="475800"/>
                </a:xfrm>
                <a:prstGeom prst="rect">
                  <a:avLst/>
                </a:prstGeom>
              </p:spPr>
              <p:txBody>
                <a:bodyPr spcFirstLastPara="1" vert="horz" wrap="square" lIns="91425" tIns="91425" rIns="91425" bIns="91425" rtlCol="0" anchor="t" anchorCtr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sz="2000" b="1" i="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lnSpc>
                      <a:spcPct val="115000"/>
                    </a:lnSpc>
                    <a:spcBef>
                      <a:spcPts val="0"/>
                    </a:spcBef>
                    <a:buClr>
                      <a:srgbClr val="000000"/>
                    </a:buClr>
                  </a:pPr>
                  <a:r>
                    <a:rPr lang="en-GB" sz="2300">
                      <a:solidFill>
                        <a:srgbClr val="16215B"/>
                      </a:solidFill>
                      <a:latin typeface="Montserrat" panose="00000500000000000000" pitchFamily="2" charset="0"/>
                      <a:ea typeface="Montserrat"/>
                      <a:cs typeface="Montserrat"/>
                      <a:sym typeface="Montserrat"/>
                    </a:rPr>
                    <a:t>23</a:t>
                  </a:r>
                </a:p>
              </p:txBody>
            </p:sp>
            <p:sp>
              <p:nvSpPr>
                <p:cNvPr id="156" name="Google Shape;108;p16">
                  <a:extLst>
                    <a:ext uri="{FF2B5EF4-FFF2-40B4-BE49-F238E27FC236}">
                      <a16:creationId xmlns:a16="http://schemas.microsoft.com/office/drawing/2014/main" id="{3B1DE27A-2BDD-9A8F-A05B-888CD6986AF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741598" y="6266383"/>
                  <a:ext cx="1179600" cy="569700"/>
                </a:xfrm>
                <a:prstGeom prst="rect">
                  <a:avLst/>
                </a:prstGeom>
              </p:spPr>
              <p:txBody>
                <a:bodyPr spcFirstLastPara="1" vert="horz" wrap="square" lIns="91425" tIns="91425" rIns="91425" bIns="91425" rtlCol="0" anchor="t" anchorCtr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sz="2000" b="1" i="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spcBef>
                      <a:spcPts val="0"/>
                    </a:spcBef>
                    <a:buClr>
                      <a:srgbClr val="000000"/>
                    </a:buClr>
                  </a:pPr>
                  <a:r>
                    <a:rPr lang="en-GB" sz="800">
                      <a:solidFill>
                        <a:srgbClr val="16215B"/>
                      </a:solidFill>
                      <a:latin typeface="Montserrat" panose="00000500000000000000" pitchFamily="2" charset="0"/>
                      <a:ea typeface="Montserrat"/>
                      <a:cs typeface="Montserrat"/>
                      <a:sym typeface="Montserrat"/>
                    </a:rPr>
                    <a:t>COUNTRIES</a:t>
                  </a:r>
                </a:p>
                <a:p>
                  <a:pPr defTabSz="1219170">
                    <a:lnSpc>
                      <a:spcPct val="150000"/>
                    </a:lnSpc>
                    <a:spcBef>
                      <a:spcPts val="0"/>
                    </a:spcBef>
                    <a:buClr>
                      <a:srgbClr val="000000"/>
                    </a:buClr>
                  </a:pPr>
                  <a:endParaRPr lang="en-GB" sz="800">
                    <a:solidFill>
                      <a:srgbClr val="16215B"/>
                    </a:solidFill>
                    <a:latin typeface="Montserrat" panose="00000500000000000000" pitchFamily="2" charset="0"/>
                    <a:ea typeface="Montserrat"/>
                    <a:cs typeface="Montserrat"/>
                    <a:sym typeface="Montserrat"/>
                  </a:endParaRPr>
                </a:p>
                <a:p>
                  <a:pPr marL="457189" defTabSz="1219170">
                    <a:lnSpc>
                      <a:spcPct val="150000"/>
                    </a:lnSpc>
                    <a:spcBef>
                      <a:spcPts val="0"/>
                    </a:spcBef>
                    <a:buClr>
                      <a:srgbClr val="000000"/>
                    </a:buClr>
                  </a:pPr>
                  <a:endParaRPr lang="en-GB" sz="1200">
                    <a:solidFill>
                      <a:srgbClr val="16215B"/>
                    </a:solidFill>
                    <a:latin typeface="Montserrat" panose="00000500000000000000" pitchFamily="2" charset="0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cxnSp>
            <p:nvCxnSpPr>
              <p:cNvPr id="142" name="Google Shape;116;p16">
                <a:extLst>
                  <a:ext uri="{FF2B5EF4-FFF2-40B4-BE49-F238E27FC236}">
                    <a16:creationId xmlns:a16="http://schemas.microsoft.com/office/drawing/2014/main" id="{7DC8078C-B036-A8C3-6ECE-B117666BC7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80390" y="6040103"/>
                <a:ext cx="327600" cy="567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C0D6D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" name="Google Shape;117;p16">
                <a:extLst>
                  <a:ext uri="{FF2B5EF4-FFF2-40B4-BE49-F238E27FC236}">
                    <a16:creationId xmlns:a16="http://schemas.microsoft.com/office/drawing/2014/main" id="{17E20A8F-72D7-09F4-02A9-59AE307F29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95748" y="6040103"/>
                <a:ext cx="327600" cy="567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C0D6D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97ECCAAB-C249-0941-3339-24BA5B3A33C1}"/>
                  </a:ext>
                </a:extLst>
              </p:cNvPr>
              <p:cNvGrpSpPr/>
              <p:nvPr/>
            </p:nvGrpSpPr>
            <p:grpSpPr>
              <a:xfrm>
                <a:off x="6523227" y="5896940"/>
                <a:ext cx="1188000" cy="675510"/>
                <a:chOff x="6620196" y="5897569"/>
                <a:chExt cx="1237200" cy="675510"/>
              </a:xfrm>
            </p:grpSpPr>
            <p:sp>
              <p:nvSpPr>
                <p:cNvPr id="153" name="Google Shape;111;p16">
                  <a:extLst>
                    <a:ext uri="{FF2B5EF4-FFF2-40B4-BE49-F238E27FC236}">
                      <a16:creationId xmlns:a16="http://schemas.microsoft.com/office/drawing/2014/main" id="{915075B9-F7AF-7EAF-3D57-2EE5F73A52C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620196" y="5897569"/>
                  <a:ext cx="1237200" cy="475800"/>
                </a:xfrm>
                <a:prstGeom prst="rect">
                  <a:avLst/>
                </a:prstGeom>
              </p:spPr>
              <p:txBody>
                <a:bodyPr spcFirstLastPara="1" vert="horz" wrap="square" lIns="91425" tIns="91425" rIns="91425" bIns="91425" rtlCol="0" anchor="t" anchorCtr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sz="2000" b="1" i="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lnSpc>
                      <a:spcPct val="115000"/>
                    </a:lnSpc>
                    <a:spcBef>
                      <a:spcPts val="0"/>
                    </a:spcBef>
                    <a:buClr>
                      <a:srgbClr val="000000"/>
                    </a:buClr>
                  </a:pPr>
                  <a:r>
                    <a:rPr lang="en-GB" sz="1800">
                      <a:solidFill>
                        <a:srgbClr val="16215B"/>
                      </a:solidFill>
                      <a:latin typeface="Montserrat" panose="00000500000000000000" pitchFamily="2" charset="0"/>
                      <a:ea typeface="Montserrat"/>
                      <a:cs typeface="Montserrat"/>
                      <a:sym typeface="Montserrat"/>
                    </a:rPr>
                    <a:t>+</a:t>
                  </a:r>
                  <a:r>
                    <a:rPr lang="en-GB" sz="2300">
                      <a:solidFill>
                        <a:srgbClr val="16215B"/>
                      </a:solidFill>
                      <a:latin typeface="Montserrat" panose="00000500000000000000" pitchFamily="2" charset="0"/>
                      <a:ea typeface="Montserrat"/>
                      <a:cs typeface="Montserrat"/>
                      <a:sym typeface="Montserrat"/>
                    </a:rPr>
                    <a:t>$2.5B</a:t>
                  </a:r>
                </a:p>
              </p:txBody>
            </p:sp>
            <p:sp>
              <p:nvSpPr>
                <p:cNvPr id="154" name="Google Shape;112;p16">
                  <a:extLst>
                    <a:ext uri="{FF2B5EF4-FFF2-40B4-BE49-F238E27FC236}">
                      <a16:creationId xmlns:a16="http://schemas.microsoft.com/office/drawing/2014/main" id="{8E896E6F-F0DC-0459-CE80-F9F8468B8E9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623794" y="6271879"/>
                  <a:ext cx="1114200" cy="301200"/>
                </a:xfrm>
                <a:prstGeom prst="rect">
                  <a:avLst/>
                </a:prstGeom>
              </p:spPr>
              <p:txBody>
                <a:bodyPr spcFirstLastPara="1" vert="horz" wrap="square" lIns="91425" tIns="91425" rIns="91425" bIns="91425" rtlCol="0" anchor="t" anchorCtr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sz="2000" b="1" i="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spcBef>
                      <a:spcPts val="0"/>
                    </a:spcBef>
                    <a:buClr>
                      <a:srgbClr val="000000"/>
                    </a:buClr>
                  </a:pPr>
                  <a:r>
                    <a:rPr lang="en-GB" sz="800">
                      <a:solidFill>
                        <a:srgbClr val="16215B"/>
                      </a:solidFill>
                      <a:latin typeface="Montserrat" panose="00000500000000000000" pitchFamily="2" charset="0"/>
                      <a:ea typeface="Montserrat"/>
                      <a:cs typeface="Montserrat"/>
                      <a:sym typeface="Montserrat"/>
                    </a:rPr>
                    <a:t>RESEARCH</a:t>
                  </a:r>
                  <a:br>
                    <a:rPr lang="en-GB" sz="800">
                      <a:solidFill>
                        <a:srgbClr val="16215B"/>
                      </a:solidFill>
                      <a:latin typeface="Montserrat" panose="00000500000000000000" pitchFamily="2" charset="0"/>
                      <a:ea typeface="Montserrat"/>
                      <a:cs typeface="Montserrat"/>
                      <a:sym typeface="Montserrat"/>
                    </a:rPr>
                  </a:br>
                  <a:r>
                    <a:rPr lang="en-GB" sz="800">
                      <a:solidFill>
                        <a:srgbClr val="16215B"/>
                      </a:solidFill>
                      <a:latin typeface="Montserrat" panose="00000500000000000000" pitchFamily="2" charset="0"/>
                      <a:ea typeface="Montserrat"/>
                      <a:cs typeface="Montserrat"/>
                      <a:sym typeface="Montserrat"/>
                    </a:rPr>
                    <a:t>INVESTMENT</a:t>
                  </a:r>
                </a:p>
                <a:p>
                  <a:pPr defTabSz="1219170">
                    <a:lnSpc>
                      <a:spcPct val="150000"/>
                    </a:lnSpc>
                    <a:spcBef>
                      <a:spcPts val="0"/>
                    </a:spcBef>
                    <a:buClr>
                      <a:srgbClr val="000000"/>
                    </a:buClr>
                  </a:pPr>
                  <a:endParaRPr lang="en-GB" sz="800">
                    <a:solidFill>
                      <a:srgbClr val="16215B"/>
                    </a:solidFill>
                    <a:latin typeface="Montserrat" panose="00000500000000000000" pitchFamily="2" charset="0"/>
                    <a:ea typeface="Montserrat"/>
                    <a:cs typeface="Montserrat"/>
                    <a:sym typeface="Montserrat"/>
                  </a:endParaRPr>
                </a:p>
                <a:p>
                  <a:pPr marL="457189" defTabSz="1219170">
                    <a:lnSpc>
                      <a:spcPct val="150000"/>
                    </a:lnSpc>
                    <a:spcBef>
                      <a:spcPts val="0"/>
                    </a:spcBef>
                    <a:buClr>
                      <a:srgbClr val="000000"/>
                    </a:buClr>
                  </a:pPr>
                  <a:endParaRPr lang="en-GB" sz="1200">
                    <a:solidFill>
                      <a:srgbClr val="16215B"/>
                    </a:solidFill>
                    <a:latin typeface="Montserrat" panose="00000500000000000000" pitchFamily="2" charset="0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cxnSp>
            <p:nvCxnSpPr>
              <p:cNvPr id="145" name="Google Shape;117;p16">
                <a:extLst>
                  <a:ext uri="{FF2B5EF4-FFF2-40B4-BE49-F238E27FC236}">
                    <a16:creationId xmlns:a16="http://schemas.microsoft.com/office/drawing/2014/main" id="{F97D524F-1B19-6B95-D2C3-854CC3B47F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11106" y="6040103"/>
                <a:ext cx="327600" cy="567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C0D6D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3789D212-330E-DAD8-66B3-5A01AB16ABC6}"/>
                  </a:ext>
                </a:extLst>
              </p:cNvPr>
              <p:cNvGrpSpPr/>
              <p:nvPr/>
            </p:nvGrpSpPr>
            <p:grpSpPr>
              <a:xfrm>
                <a:off x="8238585" y="5896940"/>
                <a:ext cx="1188000" cy="675510"/>
                <a:chOff x="8506146" y="5897569"/>
                <a:chExt cx="1404300" cy="675510"/>
              </a:xfrm>
            </p:grpSpPr>
            <p:sp>
              <p:nvSpPr>
                <p:cNvPr id="151" name="Google Shape;111;p16">
                  <a:extLst>
                    <a:ext uri="{FF2B5EF4-FFF2-40B4-BE49-F238E27FC236}">
                      <a16:creationId xmlns:a16="http://schemas.microsoft.com/office/drawing/2014/main" id="{C475D3B2-BD67-8481-8A8D-2C935C4667E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506146" y="5897569"/>
                  <a:ext cx="1404300" cy="475800"/>
                </a:xfrm>
                <a:prstGeom prst="rect">
                  <a:avLst/>
                </a:prstGeom>
              </p:spPr>
              <p:txBody>
                <a:bodyPr spcFirstLastPara="1" vert="horz" wrap="square" lIns="91425" tIns="91425" rIns="91425" bIns="91425" rtlCol="0" anchor="t" anchorCtr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sz="2000" b="1" i="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lnSpc>
                      <a:spcPct val="115000"/>
                    </a:lnSpc>
                    <a:spcBef>
                      <a:spcPts val="0"/>
                    </a:spcBef>
                    <a:buClr>
                      <a:srgbClr val="000000"/>
                    </a:buClr>
                  </a:pPr>
                  <a:r>
                    <a:rPr lang="en-GB" sz="2300">
                      <a:solidFill>
                        <a:srgbClr val="67C7EE"/>
                      </a:solidFill>
                      <a:latin typeface="Montserrat" panose="00000500000000000000" pitchFamily="2" charset="0"/>
                      <a:sym typeface="Montserrat"/>
                    </a:rPr>
                    <a:t>4</a:t>
                  </a:r>
                </a:p>
              </p:txBody>
            </p:sp>
            <p:sp>
              <p:nvSpPr>
                <p:cNvPr id="152" name="Google Shape;112;p16">
                  <a:extLst>
                    <a:ext uri="{FF2B5EF4-FFF2-40B4-BE49-F238E27FC236}">
                      <a16:creationId xmlns:a16="http://schemas.microsoft.com/office/drawing/2014/main" id="{65063955-3B85-F23E-C3A2-5B9E72B4CBE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509744" y="6271879"/>
                  <a:ext cx="1114200" cy="301200"/>
                </a:xfrm>
                <a:prstGeom prst="rect">
                  <a:avLst/>
                </a:prstGeom>
              </p:spPr>
              <p:txBody>
                <a:bodyPr spcFirstLastPara="1" vert="horz" wrap="square" lIns="91425" tIns="91425" rIns="91425" bIns="91425" rtlCol="0" anchor="t" anchorCtr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sz="2000" b="1" i="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spcBef>
                      <a:spcPts val="0"/>
                    </a:spcBef>
                    <a:buClr>
                      <a:srgbClr val="000000"/>
                    </a:buClr>
                  </a:pPr>
                  <a:r>
                    <a:rPr lang="en-GB" sz="800">
                      <a:solidFill>
                        <a:srgbClr val="67C7EE"/>
                      </a:solidFill>
                      <a:latin typeface="Montserrat" panose="00000500000000000000" pitchFamily="2" charset="0"/>
                      <a:ea typeface="Montserrat"/>
                      <a:cs typeface="Montserrat"/>
                      <a:sym typeface="Montserrat"/>
                    </a:rPr>
                    <a:t>REGIONAL NETWORKS</a:t>
                  </a:r>
                </a:p>
                <a:p>
                  <a:pPr defTabSz="1219170">
                    <a:lnSpc>
                      <a:spcPct val="150000"/>
                    </a:lnSpc>
                    <a:spcBef>
                      <a:spcPts val="0"/>
                    </a:spcBef>
                    <a:buClr>
                      <a:srgbClr val="000000"/>
                    </a:buClr>
                  </a:pPr>
                  <a:endParaRPr lang="en-GB" sz="800">
                    <a:solidFill>
                      <a:srgbClr val="16215B"/>
                    </a:solidFill>
                    <a:latin typeface="Montserrat" panose="00000500000000000000" pitchFamily="2" charset="0"/>
                    <a:ea typeface="Montserrat"/>
                    <a:cs typeface="Montserrat"/>
                    <a:sym typeface="Montserrat"/>
                  </a:endParaRPr>
                </a:p>
                <a:p>
                  <a:pPr marL="457189" defTabSz="1219170">
                    <a:lnSpc>
                      <a:spcPct val="150000"/>
                    </a:lnSpc>
                    <a:spcBef>
                      <a:spcPts val="0"/>
                    </a:spcBef>
                    <a:buClr>
                      <a:srgbClr val="000000"/>
                    </a:buClr>
                  </a:pPr>
                  <a:endParaRPr lang="en-GB" sz="1200">
                    <a:solidFill>
                      <a:srgbClr val="16215B"/>
                    </a:solidFill>
                    <a:latin typeface="Montserrat" panose="00000500000000000000" pitchFamily="2" charset="0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cxnSp>
            <p:nvCxnSpPr>
              <p:cNvPr id="147" name="Google Shape;117;p16">
                <a:extLst>
                  <a:ext uri="{FF2B5EF4-FFF2-40B4-BE49-F238E27FC236}">
                    <a16:creationId xmlns:a16="http://schemas.microsoft.com/office/drawing/2014/main" id="{D4D3B08A-5F35-5FA4-F147-CAC7CCE670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26464" y="6040103"/>
                <a:ext cx="327600" cy="567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C0D6D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1B9701C9-F3F9-B71F-5137-EA2AA486DD83}"/>
                  </a:ext>
                </a:extLst>
              </p:cNvPr>
              <p:cNvGrpSpPr/>
              <p:nvPr/>
            </p:nvGrpSpPr>
            <p:grpSpPr>
              <a:xfrm>
                <a:off x="9953946" y="5896940"/>
                <a:ext cx="1188000" cy="675510"/>
                <a:chOff x="9953946" y="5897569"/>
                <a:chExt cx="1404300" cy="675510"/>
              </a:xfrm>
            </p:grpSpPr>
            <p:sp>
              <p:nvSpPr>
                <p:cNvPr id="149" name="Google Shape;111;p16">
                  <a:extLst>
                    <a:ext uri="{FF2B5EF4-FFF2-40B4-BE49-F238E27FC236}">
                      <a16:creationId xmlns:a16="http://schemas.microsoft.com/office/drawing/2014/main" id="{A06EA43A-A061-43BE-E272-D02A130E051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953946" y="5897569"/>
                  <a:ext cx="1404300" cy="475800"/>
                </a:xfrm>
                <a:prstGeom prst="rect">
                  <a:avLst/>
                </a:prstGeom>
              </p:spPr>
              <p:txBody>
                <a:bodyPr spcFirstLastPara="1" vert="horz" wrap="square" lIns="91425" tIns="91425" rIns="91425" bIns="91425" rtlCol="0" anchor="t" anchorCtr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sz="2000" b="1" i="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lnSpc>
                      <a:spcPct val="115000"/>
                    </a:lnSpc>
                    <a:spcBef>
                      <a:spcPts val="0"/>
                    </a:spcBef>
                    <a:buClr>
                      <a:srgbClr val="000000"/>
                    </a:buClr>
                  </a:pPr>
                  <a:r>
                    <a:rPr lang="en-GB" sz="2300">
                      <a:solidFill>
                        <a:srgbClr val="67C7EE"/>
                      </a:solidFill>
                      <a:latin typeface="Montserrat" panose="00000500000000000000" pitchFamily="2" charset="0"/>
                      <a:sym typeface="Montserrat"/>
                    </a:rPr>
                    <a:t>55+ </a:t>
                  </a:r>
                </a:p>
              </p:txBody>
            </p:sp>
            <p:sp>
              <p:nvSpPr>
                <p:cNvPr id="150" name="Google Shape;112;p16">
                  <a:extLst>
                    <a:ext uri="{FF2B5EF4-FFF2-40B4-BE49-F238E27FC236}">
                      <a16:creationId xmlns:a16="http://schemas.microsoft.com/office/drawing/2014/main" id="{4C25D610-2537-0020-E78A-F76BFCDEAFB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957544" y="6271879"/>
                  <a:ext cx="1114200" cy="301200"/>
                </a:xfrm>
                <a:prstGeom prst="rect">
                  <a:avLst/>
                </a:prstGeom>
              </p:spPr>
              <p:txBody>
                <a:bodyPr spcFirstLastPara="1" vert="horz" wrap="square" lIns="91425" tIns="91425" rIns="91425" bIns="91425" rtlCol="0" anchor="t" anchorCtr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sz="2000" b="1" i="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spcBef>
                      <a:spcPts val="0"/>
                    </a:spcBef>
                    <a:buClr>
                      <a:srgbClr val="000000"/>
                    </a:buClr>
                  </a:pPr>
                  <a:r>
                    <a:rPr lang="en-GB" sz="800">
                      <a:solidFill>
                        <a:srgbClr val="67C7EE"/>
                      </a:solidFill>
                      <a:latin typeface="Montserrat" panose="00000500000000000000" pitchFamily="2" charset="0"/>
                      <a:ea typeface="Montserrat"/>
                      <a:cs typeface="Montserrat"/>
                      <a:sym typeface="Montserrat"/>
                    </a:rPr>
                    <a:t>ASSOCIATED COUNTRIES</a:t>
                  </a:r>
                </a:p>
                <a:p>
                  <a:pPr defTabSz="1219170">
                    <a:lnSpc>
                      <a:spcPct val="150000"/>
                    </a:lnSpc>
                    <a:spcBef>
                      <a:spcPts val="0"/>
                    </a:spcBef>
                    <a:buClr>
                      <a:srgbClr val="000000"/>
                    </a:buClr>
                  </a:pPr>
                  <a:endParaRPr lang="en-GB" sz="800">
                    <a:solidFill>
                      <a:srgbClr val="16215B"/>
                    </a:solidFill>
                    <a:latin typeface="Montserrat" panose="00000500000000000000" pitchFamily="2" charset="0"/>
                    <a:ea typeface="Montserrat"/>
                    <a:cs typeface="Montserrat"/>
                    <a:sym typeface="Montserrat"/>
                  </a:endParaRPr>
                </a:p>
                <a:p>
                  <a:pPr marL="457189" defTabSz="1219170">
                    <a:lnSpc>
                      <a:spcPct val="150000"/>
                    </a:lnSpc>
                    <a:spcBef>
                      <a:spcPts val="0"/>
                    </a:spcBef>
                    <a:buClr>
                      <a:srgbClr val="000000"/>
                    </a:buClr>
                  </a:pPr>
                  <a:endParaRPr lang="en-GB" sz="1200">
                    <a:solidFill>
                      <a:srgbClr val="16215B"/>
                    </a:solidFill>
                    <a:latin typeface="Montserrat" panose="00000500000000000000" pitchFamily="2" charset="0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69208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5FE07D-0F3F-0C84-9D89-AC2BB85B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72" y="2279411"/>
            <a:ext cx="4373828" cy="2280559"/>
          </a:xfrm>
        </p:spPr>
        <p:txBody>
          <a:bodyPr/>
          <a:lstStyle/>
          <a:p>
            <a:r>
              <a:rPr lang="en-GB" sz="2600" b="0" dirty="0">
                <a:solidFill>
                  <a:srgbClr val="16215B"/>
                </a:solidFill>
                <a:latin typeface="Montserrat" panose="00000500000000000000" pitchFamily="2" charset="0"/>
                <a:ea typeface="Inter" panose="020B0604020202020204" charset="0"/>
              </a:rPr>
              <a:t>Minimum level of </a:t>
            </a:r>
            <a:r>
              <a:rPr lang="en-GB" sz="2600" dirty="0">
                <a:solidFill>
                  <a:srgbClr val="16215B"/>
                </a:solidFill>
                <a:latin typeface="Montserrat" panose="00000500000000000000" pitchFamily="2" charset="0"/>
                <a:ea typeface="Inter" panose="020B0604020202020204" charset="0"/>
              </a:rPr>
              <a:t>US$ 10 million</a:t>
            </a:r>
            <a:r>
              <a:rPr lang="en-GB" sz="2600" baseline="30000" dirty="0">
                <a:solidFill>
                  <a:srgbClr val="16215B"/>
                </a:solidFill>
                <a:latin typeface="Montserrat" panose="00000500000000000000" pitchFamily="2" charset="0"/>
                <a:ea typeface="Inter" panose="020B0604020202020204" charset="0"/>
              </a:rPr>
              <a:t>*</a:t>
            </a:r>
            <a:r>
              <a:rPr lang="en-GB" sz="2600" b="0" dirty="0">
                <a:solidFill>
                  <a:srgbClr val="16215B"/>
                </a:solidFill>
                <a:latin typeface="Montserrat" panose="00000500000000000000" pitchFamily="2" charset="0"/>
                <a:ea typeface="Inter" panose="020B0604020202020204" charset="0"/>
              </a:rPr>
              <a:t> investment in research on shared priorities over a 5-year period required for IRC partnership </a:t>
            </a:r>
            <a:endParaRPr lang="en-GB" sz="2600" b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095FBDA-3C3E-5DC5-3780-BF5EDF69D794}"/>
              </a:ext>
            </a:extLst>
          </p:cNvPr>
          <p:cNvGrpSpPr/>
          <p:nvPr/>
        </p:nvGrpSpPr>
        <p:grpSpPr>
          <a:xfrm>
            <a:off x="5059065" y="620359"/>
            <a:ext cx="6506689" cy="1678971"/>
            <a:chOff x="5059066" y="620359"/>
            <a:chExt cx="6506689" cy="1678971"/>
          </a:xfrm>
        </p:grpSpPr>
        <p:sp>
          <p:nvSpPr>
            <p:cNvPr id="9" name="Google Shape;131;p17">
              <a:extLst>
                <a:ext uri="{FF2B5EF4-FFF2-40B4-BE49-F238E27FC236}">
                  <a16:creationId xmlns:a16="http://schemas.microsoft.com/office/drawing/2014/main" id="{8BB0294C-31B2-3272-5875-C65EB0E766F9}"/>
                </a:ext>
              </a:extLst>
            </p:cNvPr>
            <p:cNvSpPr/>
            <p:nvPr/>
          </p:nvSpPr>
          <p:spPr>
            <a:xfrm>
              <a:off x="5059066" y="644100"/>
              <a:ext cx="6506689" cy="1634480"/>
            </a:xfrm>
            <a:prstGeom prst="roundRect">
              <a:avLst>
                <a:gd name="adj" fmla="val 0"/>
              </a:avLst>
            </a:prstGeom>
            <a:solidFill>
              <a:srgbClr val="C0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lang="en-GB" sz="1400" kern="0">
                <a:solidFill>
                  <a:srgbClr val="000000"/>
                </a:solidFill>
                <a:latin typeface="Montserrat" panose="00000500000000000000" pitchFamily="2" charset="0"/>
                <a:cs typeface="Arial"/>
                <a:sym typeface="Arial"/>
              </a:endParaRPr>
            </a:p>
          </p:txBody>
        </p:sp>
        <p:sp>
          <p:nvSpPr>
            <p:cNvPr id="10" name="Google Shape;136;p17">
              <a:extLst>
                <a:ext uri="{FF2B5EF4-FFF2-40B4-BE49-F238E27FC236}">
                  <a16:creationId xmlns:a16="http://schemas.microsoft.com/office/drawing/2014/main" id="{448EE109-34A1-6D6C-116A-DC7AE93342BE}"/>
                </a:ext>
              </a:extLst>
            </p:cNvPr>
            <p:cNvSpPr txBox="1">
              <a:spLocks/>
            </p:cNvSpPr>
            <p:nvPr/>
          </p:nvSpPr>
          <p:spPr>
            <a:xfrm>
              <a:off x="6660447" y="620359"/>
              <a:ext cx="4222520" cy="1678971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0" b="1" i="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spcBef>
                  <a:spcPts val="0"/>
                </a:spcBef>
                <a:buClr>
                  <a:srgbClr val="000000"/>
                </a:buClr>
                <a:buSzPts val="1100"/>
              </a:pPr>
              <a:r>
                <a:rPr lang="en-GB" sz="1467">
                  <a:solidFill>
                    <a:srgbClr val="16215B"/>
                  </a:solidFill>
                  <a:latin typeface="Montserrat" panose="00000500000000000000" pitchFamily="2" charset="0"/>
                  <a:sym typeface="Arial"/>
                </a:rPr>
                <a:t>Agreed to delivery targets</a:t>
              </a:r>
              <a:endParaRPr lang="en-GB" sz="1467">
                <a:solidFill>
                  <a:srgbClr val="16215B"/>
                </a:solidFill>
                <a:latin typeface="Montserrat" panose="00000500000000000000" pitchFamily="2" charset="0"/>
                <a:ea typeface="Inter"/>
                <a:cs typeface="Inter"/>
                <a:sym typeface="Inter"/>
              </a:endParaRPr>
            </a:p>
          </p:txBody>
        </p:sp>
        <p:pic>
          <p:nvPicPr>
            <p:cNvPr id="11" name="Google Shape;139;p17">
              <a:extLst>
                <a:ext uri="{FF2B5EF4-FFF2-40B4-BE49-F238E27FC236}">
                  <a16:creationId xmlns:a16="http://schemas.microsoft.com/office/drawing/2014/main" id="{6AA50CE0-7809-A998-72BC-1AD524F892DE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9453" y="1156327"/>
              <a:ext cx="684004" cy="68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BC4C32-030A-A08D-91AA-0000E8E10C45}"/>
              </a:ext>
            </a:extLst>
          </p:cNvPr>
          <p:cNvGrpSpPr/>
          <p:nvPr/>
        </p:nvGrpSpPr>
        <p:grpSpPr>
          <a:xfrm>
            <a:off x="5059065" y="4542434"/>
            <a:ext cx="6506689" cy="1658219"/>
            <a:chOff x="5059066" y="4542434"/>
            <a:chExt cx="6506689" cy="1658219"/>
          </a:xfrm>
        </p:grpSpPr>
        <p:sp>
          <p:nvSpPr>
            <p:cNvPr id="17" name="Google Shape;133;p17">
              <a:extLst>
                <a:ext uri="{FF2B5EF4-FFF2-40B4-BE49-F238E27FC236}">
                  <a16:creationId xmlns:a16="http://schemas.microsoft.com/office/drawing/2014/main" id="{BAE36424-C128-44C8-C24E-AAFFA6637E09}"/>
                </a:ext>
              </a:extLst>
            </p:cNvPr>
            <p:cNvSpPr/>
            <p:nvPr/>
          </p:nvSpPr>
          <p:spPr>
            <a:xfrm>
              <a:off x="5059066" y="4566174"/>
              <a:ext cx="6506689" cy="1634479"/>
            </a:xfrm>
            <a:prstGeom prst="roundRect">
              <a:avLst>
                <a:gd name="adj" fmla="val 0"/>
              </a:avLst>
            </a:prstGeom>
            <a:solidFill>
              <a:srgbClr val="C0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lang="en-GB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35;p17">
              <a:extLst>
                <a:ext uri="{FF2B5EF4-FFF2-40B4-BE49-F238E27FC236}">
                  <a16:creationId xmlns:a16="http://schemas.microsoft.com/office/drawing/2014/main" id="{17DFA968-4A17-7111-4CF6-A8513957F7ED}"/>
                </a:ext>
              </a:extLst>
            </p:cNvPr>
            <p:cNvSpPr txBox="1">
              <a:spLocks/>
            </p:cNvSpPr>
            <p:nvPr/>
          </p:nvSpPr>
          <p:spPr>
            <a:xfrm>
              <a:off x="6660445" y="4542434"/>
              <a:ext cx="4528923" cy="1634479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0" b="1" i="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spcBef>
                  <a:spcPts val="0"/>
                </a:spcBef>
                <a:buClr>
                  <a:srgbClr val="000000"/>
                </a:buClr>
                <a:buSzPts val="1100"/>
              </a:pPr>
              <a:r>
                <a:rPr lang="en-GB" sz="1467" dirty="0">
                  <a:solidFill>
                    <a:srgbClr val="16215B"/>
                  </a:solidFill>
                  <a:latin typeface="Montserrat" panose="00000500000000000000" pitchFamily="2" charset="0"/>
                  <a:sym typeface="Arial"/>
                </a:rPr>
                <a:t>Agreed to share research information </a:t>
              </a:r>
            </a:p>
            <a:p>
              <a:pPr defTabSz="1219170">
                <a:spcBef>
                  <a:spcPts val="0"/>
                </a:spcBef>
                <a:buClr>
                  <a:srgbClr val="000000"/>
                </a:buClr>
                <a:buSzPts val="1100"/>
              </a:pPr>
              <a:r>
                <a:rPr lang="en-GB" sz="1467" b="0" dirty="0">
                  <a:solidFill>
                    <a:srgbClr val="16215B"/>
                  </a:solidFill>
                  <a:latin typeface="Montserrat" panose="00000500000000000000" pitchFamily="2" charset="0"/>
                  <a:sym typeface="Arial"/>
                </a:rPr>
                <a:t>(as much as necessary, without jeopardising IPR)</a:t>
              </a:r>
              <a:endParaRPr lang="en-GB" sz="1467" b="0" dirty="0">
                <a:solidFill>
                  <a:srgbClr val="16215B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9" name="Google Shape;137;p17">
              <a:extLst>
                <a:ext uri="{FF2B5EF4-FFF2-40B4-BE49-F238E27FC236}">
                  <a16:creationId xmlns:a16="http://schemas.microsoft.com/office/drawing/2014/main" id="{34607AD6-2D4F-B767-5057-0AEBC8D4137C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9453" y="5046890"/>
              <a:ext cx="684004" cy="68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9721A1-F988-B7E8-8367-E6FE5C633FB3}"/>
              </a:ext>
            </a:extLst>
          </p:cNvPr>
          <p:cNvGrpSpPr/>
          <p:nvPr/>
        </p:nvGrpSpPr>
        <p:grpSpPr>
          <a:xfrm>
            <a:off x="5059065" y="2581397"/>
            <a:ext cx="6506689" cy="1678971"/>
            <a:chOff x="5059065" y="2450364"/>
            <a:chExt cx="6506689" cy="167897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C074569-63FC-D574-1F1D-6DC0C8BED7F8}"/>
                </a:ext>
              </a:extLst>
            </p:cNvPr>
            <p:cNvGrpSpPr/>
            <p:nvPr/>
          </p:nvGrpSpPr>
          <p:grpSpPr>
            <a:xfrm>
              <a:off x="5059065" y="2450364"/>
              <a:ext cx="6506689" cy="1678971"/>
              <a:chOff x="5059066" y="620359"/>
              <a:chExt cx="6506689" cy="1678971"/>
            </a:xfrm>
          </p:grpSpPr>
          <p:sp>
            <p:nvSpPr>
              <p:cNvPr id="13" name="Google Shape;131;p17">
                <a:extLst>
                  <a:ext uri="{FF2B5EF4-FFF2-40B4-BE49-F238E27FC236}">
                    <a16:creationId xmlns:a16="http://schemas.microsoft.com/office/drawing/2014/main" id="{CE41333C-4115-7EA9-9C77-E8B6A38A277F}"/>
                  </a:ext>
                </a:extLst>
              </p:cNvPr>
              <p:cNvSpPr/>
              <p:nvPr/>
            </p:nvSpPr>
            <p:spPr>
              <a:xfrm>
                <a:off x="5059066" y="644100"/>
                <a:ext cx="6506689" cy="1634480"/>
              </a:xfrm>
              <a:prstGeom prst="roundRect">
                <a:avLst>
                  <a:gd name="adj" fmla="val 0"/>
                </a:avLst>
              </a:prstGeom>
              <a:solidFill>
                <a:srgbClr val="C0D6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lang="en-GB" sz="1400" kern="0">
                  <a:solidFill>
                    <a:srgbClr val="000000"/>
                  </a:solidFill>
                  <a:latin typeface="Montserrat" panose="00000500000000000000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4" name="Google Shape;136;p17">
                <a:extLst>
                  <a:ext uri="{FF2B5EF4-FFF2-40B4-BE49-F238E27FC236}">
                    <a16:creationId xmlns:a16="http://schemas.microsoft.com/office/drawing/2014/main" id="{FBB257CE-CB5C-5634-9EAD-35383830A4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60447" y="620359"/>
                <a:ext cx="4373828" cy="1678971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ctr" anchorCtr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sz="2000" b="1" i="0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buClr>
                    <a:schemeClr val="dk1"/>
                  </a:buClr>
                  <a:buSzPts val="1100"/>
                </a:pPr>
                <a:r>
                  <a:rPr lang="en-GB" sz="1467" dirty="0">
                    <a:solidFill>
                      <a:srgbClr val="16215B"/>
                    </a:solidFill>
                    <a:latin typeface="Montserrat" panose="00000500000000000000" pitchFamily="2" charset="0"/>
                  </a:rPr>
                  <a:t>Agreed to coordinate/align funding to deliver targets </a:t>
                </a:r>
              </a:p>
              <a:p>
                <a:pPr>
                  <a:spcBef>
                    <a:spcPts val="0"/>
                  </a:spcBef>
                  <a:buClr>
                    <a:schemeClr val="dk1"/>
                  </a:buClr>
                  <a:buSzPts val="1100"/>
                </a:pPr>
                <a:r>
                  <a:rPr lang="en-GB" sz="1467" b="0" dirty="0">
                    <a:solidFill>
                      <a:srgbClr val="16215B"/>
                    </a:solidFill>
                    <a:latin typeface="Montserrat" panose="00000500000000000000" pitchFamily="2" charset="0"/>
                  </a:rPr>
                  <a:t>(members' own funding procedures, unless agreed otherwise; governance document &amp; policy guidelines)</a:t>
                </a:r>
                <a:endParaRPr lang="en-GB" sz="1467" b="0" dirty="0">
                  <a:solidFill>
                    <a:srgbClr val="16215B"/>
                  </a:solidFill>
                  <a:latin typeface="Montserrat" panose="00000500000000000000" pitchFamily="2" charset="0"/>
                  <a:ea typeface="Inter"/>
                  <a:cs typeface="Inter"/>
                  <a:sym typeface="Inter"/>
                </a:endParaRPr>
              </a:p>
            </p:txBody>
          </p:sp>
        </p:grpSp>
        <p:pic>
          <p:nvPicPr>
            <p:cNvPr id="21" name="Google Shape;138;p17">
              <a:extLst>
                <a:ext uri="{FF2B5EF4-FFF2-40B4-BE49-F238E27FC236}">
                  <a16:creationId xmlns:a16="http://schemas.microsoft.com/office/drawing/2014/main" id="{3CD3508D-1112-12A9-BA7D-154D949E0719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396" y="2979310"/>
              <a:ext cx="684004" cy="68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A12513B-8E0F-8CD4-192D-1EE41436CA95}"/>
              </a:ext>
            </a:extLst>
          </p:cNvPr>
          <p:cNvSpPr txBox="1"/>
          <p:nvPr/>
        </p:nvSpPr>
        <p:spPr>
          <a:xfrm>
            <a:off x="336064" y="4563369"/>
            <a:ext cx="4222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baseline="30000" dirty="0">
                <a:solidFill>
                  <a:srgbClr val="16215B"/>
                </a:solidFill>
                <a:latin typeface="Montserrat" panose="00000500000000000000" pitchFamily="2" charset="0"/>
                <a:ea typeface="Inter" panose="020B0604020202020204" charset="0"/>
              </a:rPr>
              <a:t>*</a:t>
            </a:r>
            <a:r>
              <a:rPr lang="en-GB" sz="1400" i="1" dirty="0">
                <a:solidFill>
                  <a:srgbClr val="16215B"/>
                </a:solidFill>
                <a:latin typeface="Montserrat" panose="00000500000000000000" pitchFamily="2" charset="0"/>
                <a:ea typeface="Inter" panose="020B0604020202020204" charset="0"/>
              </a:rPr>
              <a:t>Group funding commitment possible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3923692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7FDE2-9B7E-4161-D8B4-3F43781EA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D6AB3-22A8-6E95-14CE-14E0F0855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71" y="1102927"/>
            <a:ext cx="10243192" cy="719092"/>
          </a:xfrm>
        </p:spPr>
        <p:txBody>
          <a:bodyPr/>
          <a:lstStyle/>
          <a:p>
            <a:r>
              <a:rPr lang="en-GB" dirty="0"/>
              <a:t>Objectives and deliverables</a:t>
            </a:r>
          </a:p>
        </p:txBody>
      </p:sp>
      <p:sp>
        <p:nvSpPr>
          <p:cNvPr id="28" name="Subtitle 27">
            <a:extLst>
              <a:ext uri="{FF2B5EF4-FFF2-40B4-BE49-F238E27FC236}">
                <a16:creationId xmlns:a16="http://schemas.microsoft.com/office/drawing/2014/main" id="{061172AD-F45D-C090-AB80-0AF773BB5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271" y="1966625"/>
            <a:ext cx="11591998" cy="825292"/>
          </a:xfrm>
          <a:solidFill>
            <a:srgbClr val="E1ECEF"/>
          </a:solidFill>
        </p:spPr>
        <p:txBody>
          <a:bodyPr anchor="ctr"/>
          <a:lstStyle/>
          <a:p>
            <a:pPr defTabSz="1219170">
              <a:buClr>
                <a:srgbClr val="000000"/>
              </a:buClr>
            </a:pPr>
            <a:r>
              <a:rPr lang="en-GB" altLang="en-US" sz="2000" b="1" kern="0" dirty="0">
                <a:solidFill>
                  <a:srgbClr val="16215B"/>
                </a:solidFill>
                <a:latin typeface="Montserrat" panose="00000500000000000000" pitchFamily="2" charset="0"/>
                <a:ea typeface="Inter" panose="020B0604020202020204" charset="0"/>
                <a:cs typeface="Arial"/>
                <a:sym typeface="Arial"/>
              </a:rPr>
              <a:t>The overall objective of STAR-IDAZ IRC is to </a:t>
            </a:r>
            <a:r>
              <a:rPr lang="en-GB" altLang="en-US" sz="2000" b="1" kern="0" dirty="0">
                <a:solidFill>
                  <a:srgbClr val="0425AA"/>
                </a:solidFill>
                <a:latin typeface="Montserrat" panose="00000500000000000000" pitchFamily="2" charset="0"/>
                <a:ea typeface="Inter" panose="020B0604020202020204" charset="0"/>
                <a:cs typeface="Arial"/>
                <a:sym typeface="Arial"/>
              </a:rPr>
              <a:t>coordinate research at international level</a:t>
            </a:r>
            <a:r>
              <a:rPr lang="en-GB" altLang="en-US" sz="2000" b="1" kern="0" dirty="0">
                <a:solidFill>
                  <a:srgbClr val="16215B"/>
                </a:solidFill>
                <a:latin typeface="Montserrat" panose="00000500000000000000" pitchFamily="2" charset="0"/>
                <a:ea typeface="Inter" panose="020B0604020202020204" charset="0"/>
                <a:cs typeface="Arial"/>
                <a:sym typeface="Arial"/>
              </a:rPr>
              <a:t> to contribute to delivery of new and improved animal health strategies</a:t>
            </a:r>
            <a:endParaRPr lang="en-GB" altLang="en-US" sz="2000" kern="0" dirty="0">
              <a:solidFill>
                <a:srgbClr val="16215B"/>
              </a:solidFill>
              <a:latin typeface="Montserrat" panose="00000500000000000000" pitchFamily="2" charset="0"/>
              <a:ea typeface="Inter" panose="020B0604020202020204" charset="0"/>
              <a:cs typeface="Arial"/>
              <a:sym typeface="Arial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EADEDAF-DA1E-F9F0-52B4-5BF2CE341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271" y="3057709"/>
            <a:ext cx="4072939" cy="2818551"/>
          </a:xfrm>
        </p:spPr>
        <p:txBody>
          <a:bodyPr/>
          <a:lstStyle/>
          <a:p>
            <a:pPr marL="0" indent="0" defTabSz="1219170">
              <a:buNone/>
              <a:defRPr/>
            </a:pPr>
            <a:r>
              <a:rPr lang="en-GB" altLang="en-US" sz="1600" b="1" kern="0" dirty="0">
                <a:solidFill>
                  <a:srgbClr val="16215B"/>
                </a:solidFill>
                <a:latin typeface="Montserrat" panose="00000500000000000000" pitchFamily="2" charset="0"/>
                <a:ea typeface="Inter" panose="020B0604020202020204" charset="0"/>
              </a:rPr>
              <a:t>Deliverables include:</a:t>
            </a:r>
          </a:p>
          <a:p>
            <a:pPr marL="342891" indent="-342891" defTabSz="1219170">
              <a:buClr>
                <a:srgbClr val="16215B"/>
              </a:buClr>
              <a:buFont typeface="Arial" charset="0"/>
              <a:buChar char="•"/>
              <a:defRPr/>
            </a:pPr>
            <a:r>
              <a:rPr lang="en-GB" altLang="en-US" sz="1600" kern="0" dirty="0">
                <a:solidFill>
                  <a:srgbClr val="16215B"/>
                </a:solidFill>
                <a:latin typeface="Montserrat" panose="00000500000000000000" pitchFamily="2" charset="0"/>
                <a:ea typeface="Inter" panose="020B0604020202020204" charset="0"/>
              </a:rPr>
              <a:t>Candidate vaccines</a:t>
            </a:r>
          </a:p>
          <a:p>
            <a:pPr marL="342891" indent="-342891" defTabSz="1219170">
              <a:buClr>
                <a:srgbClr val="16215B"/>
              </a:buClr>
              <a:buFont typeface="Arial" charset="0"/>
              <a:buChar char="•"/>
              <a:defRPr/>
            </a:pPr>
            <a:r>
              <a:rPr lang="en-GB" altLang="en-US" sz="1600" kern="0" dirty="0">
                <a:solidFill>
                  <a:srgbClr val="16215B"/>
                </a:solidFill>
                <a:latin typeface="Montserrat" panose="00000500000000000000" pitchFamily="2" charset="0"/>
                <a:ea typeface="Inter" panose="020B0604020202020204" charset="0"/>
              </a:rPr>
              <a:t>Diagnostics</a:t>
            </a:r>
          </a:p>
          <a:p>
            <a:pPr marL="342891" indent="-342891" defTabSz="1219170">
              <a:buClr>
                <a:srgbClr val="16215B"/>
              </a:buClr>
              <a:buFont typeface="Arial" charset="0"/>
              <a:buChar char="•"/>
              <a:defRPr/>
            </a:pPr>
            <a:r>
              <a:rPr lang="en-GB" altLang="en-US" sz="1600" kern="0" dirty="0">
                <a:solidFill>
                  <a:srgbClr val="16215B"/>
                </a:solidFill>
                <a:latin typeface="Montserrat" panose="00000500000000000000" pitchFamily="2" charset="0"/>
                <a:ea typeface="Inter" panose="020B0604020202020204" charset="0"/>
              </a:rPr>
              <a:t>Therapeutics</a:t>
            </a:r>
          </a:p>
          <a:p>
            <a:pPr marL="342891" indent="-342891" defTabSz="1219170">
              <a:buClr>
                <a:srgbClr val="16215B"/>
              </a:buClr>
              <a:buFont typeface="Arial" charset="0"/>
              <a:buChar char="•"/>
              <a:defRPr/>
            </a:pPr>
            <a:r>
              <a:rPr lang="en-GB" altLang="en-US" sz="1600" kern="0" dirty="0">
                <a:solidFill>
                  <a:srgbClr val="16215B"/>
                </a:solidFill>
                <a:latin typeface="Montserrat" panose="00000500000000000000" pitchFamily="2" charset="0"/>
                <a:ea typeface="Inter" panose="020B0604020202020204" charset="0"/>
              </a:rPr>
              <a:t>Other animal health products and procedures</a:t>
            </a:r>
          </a:p>
          <a:p>
            <a:pPr marL="342891" indent="-342891" defTabSz="1219170">
              <a:buClr>
                <a:srgbClr val="16215B"/>
              </a:buClr>
              <a:buFont typeface="Arial" charset="0"/>
              <a:buChar char="•"/>
              <a:defRPr/>
            </a:pPr>
            <a:r>
              <a:rPr lang="en-GB" altLang="en-US" sz="1600" kern="0" dirty="0">
                <a:solidFill>
                  <a:srgbClr val="16215B"/>
                </a:solidFill>
                <a:latin typeface="Montserrat" panose="00000500000000000000" pitchFamily="2" charset="0"/>
                <a:ea typeface="Inter" panose="020B0604020202020204" charset="0"/>
              </a:rPr>
              <a:t>Key scientific information/tools to support risk analysis and disease control </a:t>
            </a:r>
          </a:p>
          <a:p>
            <a:pPr marL="0" indent="0">
              <a:buNone/>
            </a:pPr>
            <a:endParaRPr lang="en-GB" sz="1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1FF222-778A-F946-F230-9691E503A23E}"/>
              </a:ext>
            </a:extLst>
          </p:cNvPr>
          <p:cNvGrpSpPr/>
          <p:nvPr/>
        </p:nvGrpSpPr>
        <p:grpSpPr>
          <a:xfrm>
            <a:off x="4776692" y="3057709"/>
            <a:ext cx="7124287" cy="3290245"/>
            <a:chOff x="658189" y="2519218"/>
            <a:chExt cx="7124287" cy="3290245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B50EB644-354E-2C20-F173-29FDFFD1F4F9}"/>
                </a:ext>
              </a:extLst>
            </p:cNvPr>
            <p:cNvSpPr/>
            <p:nvPr/>
          </p:nvSpPr>
          <p:spPr>
            <a:xfrm rot="5400000">
              <a:off x="1800964" y="4150375"/>
              <a:ext cx="764467" cy="369879"/>
            </a:xfrm>
            <a:prstGeom prst="rightArrow">
              <a:avLst/>
            </a:prstGeom>
            <a:solidFill>
              <a:srgbClr val="67C7EE"/>
            </a:solidFill>
            <a:ln>
              <a:solidFill>
                <a:srgbClr val="1621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C6050BB5-5D26-448C-E542-705218CF6E33}"/>
                </a:ext>
              </a:extLst>
            </p:cNvPr>
            <p:cNvSpPr/>
            <p:nvPr/>
          </p:nvSpPr>
          <p:spPr>
            <a:xfrm rot="5400000">
              <a:off x="2536509" y="4286427"/>
              <a:ext cx="1036572" cy="369879"/>
            </a:xfrm>
            <a:prstGeom prst="rightArrow">
              <a:avLst/>
            </a:prstGeom>
            <a:solidFill>
              <a:srgbClr val="A61C61"/>
            </a:solidFill>
            <a:ln>
              <a:solidFill>
                <a:srgbClr val="1621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9584A490-66E4-4D60-93EB-8DFAFB6C7497}"/>
                </a:ext>
              </a:extLst>
            </p:cNvPr>
            <p:cNvSpPr/>
            <p:nvPr/>
          </p:nvSpPr>
          <p:spPr>
            <a:xfrm rot="5400000">
              <a:off x="3262563" y="4431970"/>
              <a:ext cx="1327659" cy="369879"/>
            </a:xfrm>
            <a:prstGeom prst="rightArrow">
              <a:avLst/>
            </a:prstGeom>
            <a:solidFill>
              <a:srgbClr val="008539"/>
            </a:solidFill>
            <a:ln>
              <a:solidFill>
                <a:srgbClr val="1621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E6C6323A-1F84-9A48-50D1-EB52D04D8E13}"/>
                </a:ext>
              </a:extLst>
            </p:cNvPr>
            <p:cNvSpPr/>
            <p:nvPr/>
          </p:nvSpPr>
          <p:spPr>
            <a:xfrm rot="5400000">
              <a:off x="3996530" y="4569604"/>
              <a:ext cx="1602929" cy="369879"/>
            </a:xfrm>
            <a:prstGeom prst="rightArrow">
              <a:avLst/>
            </a:prstGeom>
            <a:solidFill>
              <a:srgbClr val="1613EB"/>
            </a:solidFill>
            <a:ln>
              <a:solidFill>
                <a:srgbClr val="1621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BB4584FC-B8C5-014D-B52C-2BAA89B75885}"/>
                </a:ext>
              </a:extLst>
            </p:cNvPr>
            <p:cNvSpPr/>
            <p:nvPr/>
          </p:nvSpPr>
          <p:spPr>
            <a:xfrm rot="5400000">
              <a:off x="1067786" y="4011953"/>
              <a:ext cx="487625" cy="369879"/>
            </a:xfrm>
            <a:prstGeom prst="rightArrow">
              <a:avLst/>
            </a:prstGeom>
            <a:solidFill>
              <a:srgbClr val="E4112A"/>
            </a:solidFill>
            <a:ln>
              <a:solidFill>
                <a:srgbClr val="1621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Magnetic Disk 10">
              <a:extLst>
                <a:ext uri="{FF2B5EF4-FFF2-40B4-BE49-F238E27FC236}">
                  <a16:creationId xmlns:a16="http://schemas.microsoft.com/office/drawing/2014/main" id="{50D3B520-2EDF-7BB8-D8EE-1629FB389D2E}"/>
                </a:ext>
              </a:extLst>
            </p:cNvPr>
            <p:cNvSpPr/>
            <p:nvPr/>
          </p:nvSpPr>
          <p:spPr>
            <a:xfrm rot="5400000">
              <a:off x="1118647" y="2791778"/>
              <a:ext cx="1152000" cy="1512000"/>
            </a:xfrm>
            <a:prstGeom prst="flowChartMagneticDisk">
              <a:avLst/>
            </a:prstGeom>
            <a:solidFill>
              <a:srgbClr val="C0D6D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Flowchart: Magnetic Disk 11">
              <a:extLst>
                <a:ext uri="{FF2B5EF4-FFF2-40B4-BE49-F238E27FC236}">
                  <a16:creationId xmlns:a16="http://schemas.microsoft.com/office/drawing/2014/main" id="{0989900A-CF6B-A50C-8466-355B820EDD08}"/>
                </a:ext>
              </a:extLst>
            </p:cNvPr>
            <p:cNvSpPr/>
            <p:nvPr/>
          </p:nvSpPr>
          <p:spPr>
            <a:xfrm rot="5400000">
              <a:off x="2128953" y="2791778"/>
              <a:ext cx="1152000" cy="1512000"/>
            </a:xfrm>
            <a:prstGeom prst="flowChartMagneticDisk">
              <a:avLst/>
            </a:prstGeom>
            <a:solidFill>
              <a:srgbClr val="C0D6D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lowchart: Magnetic Disk 12">
              <a:extLst>
                <a:ext uri="{FF2B5EF4-FFF2-40B4-BE49-F238E27FC236}">
                  <a16:creationId xmlns:a16="http://schemas.microsoft.com/office/drawing/2014/main" id="{DE108F5F-FA34-7188-A8BE-5520757E6B7F}"/>
                </a:ext>
              </a:extLst>
            </p:cNvPr>
            <p:cNvSpPr/>
            <p:nvPr/>
          </p:nvSpPr>
          <p:spPr>
            <a:xfrm rot="5400000">
              <a:off x="3139259" y="2791778"/>
              <a:ext cx="1152000" cy="1512000"/>
            </a:xfrm>
            <a:prstGeom prst="flowChartMagneticDisk">
              <a:avLst/>
            </a:prstGeom>
            <a:solidFill>
              <a:srgbClr val="C0D6D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lowchart: Magnetic Disk 13">
              <a:extLst>
                <a:ext uri="{FF2B5EF4-FFF2-40B4-BE49-F238E27FC236}">
                  <a16:creationId xmlns:a16="http://schemas.microsoft.com/office/drawing/2014/main" id="{8F465030-BC72-8ED2-93A1-0870DB67E5A3}"/>
                </a:ext>
              </a:extLst>
            </p:cNvPr>
            <p:cNvSpPr/>
            <p:nvPr/>
          </p:nvSpPr>
          <p:spPr>
            <a:xfrm rot="5400000">
              <a:off x="4149566" y="2791778"/>
              <a:ext cx="1152000" cy="1512000"/>
            </a:xfrm>
            <a:prstGeom prst="flowChartMagneticDisk">
              <a:avLst/>
            </a:prstGeom>
            <a:solidFill>
              <a:srgbClr val="C0D6D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3C163FBD-281B-7ED0-0FF3-4A5DDCEE08D7}"/>
                </a:ext>
              </a:extLst>
            </p:cNvPr>
            <p:cNvSpPr/>
            <p:nvPr/>
          </p:nvSpPr>
          <p:spPr>
            <a:xfrm>
              <a:off x="5229782" y="3046211"/>
              <a:ext cx="679879" cy="370800"/>
            </a:xfrm>
            <a:prstGeom prst="rightArrow">
              <a:avLst/>
            </a:prstGeom>
            <a:solidFill>
              <a:srgbClr val="E4112A"/>
            </a:solidFill>
            <a:ln>
              <a:solidFill>
                <a:srgbClr val="1621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D97D1718-53E5-C892-B674-B49000EEE1F8}"/>
                </a:ext>
              </a:extLst>
            </p:cNvPr>
            <p:cNvSpPr/>
            <p:nvPr/>
          </p:nvSpPr>
          <p:spPr>
            <a:xfrm>
              <a:off x="5229782" y="3242581"/>
              <a:ext cx="679879" cy="370800"/>
            </a:xfrm>
            <a:prstGeom prst="rightArrow">
              <a:avLst/>
            </a:prstGeom>
            <a:solidFill>
              <a:srgbClr val="67C7EE"/>
            </a:solidFill>
            <a:ln>
              <a:solidFill>
                <a:srgbClr val="1621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A681C68C-8A3D-3D51-F33F-EE70A33E85EE}"/>
                </a:ext>
              </a:extLst>
            </p:cNvPr>
            <p:cNvSpPr/>
            <p:nvPr/>
          </p:nvSpPr>
          <p:spPr>
            <a:xfrm>
              <a:off x="5229782" y="3438951"/>
              <a:ext cx="679879" cy="370800"/>
            </a:xfrm>
            <a:prstGeom prst="rightArrow">
              <a:avLst/>
            </a:prstGeom>
            <a:solidFill>
              <a:srgbClr val="A61C61"/>
            </a:solidFill>
            <a:ln>
              <a:solidFill>
                <a:srgbClr val="1621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E477D5EE-7B2D-0601-CD13-50599C2DD356}"/>
                </a:ext>
              </a:extLst>
            </p:cNvPr>
            <p:cNvSpPr/>
            <p:nvPr/>
          </p:nvSpPr>
          <p:spPr>
            <a:xfrm>
              <a:off x="5229782" y="3635320"/>
              <a:ext cx="679879" cy="370800"/>
            </a:xfrm>
            <a:prstGeom prst="rightArrow">
              <a:avLst/>
            </a:prstGeom>
            <a:solidFill>
              <a:srgbClr val="008539"/>
            </a:solidFill>
            <a:ln>
              <a:solidFill>
                <a:srgbClr val="1621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B0112D-E481-2826-95C5-9A70861FCF5C}"/>
                </a:ext>
              </a:extLst>
            </p:cNvPr>
            <p:cNvSpPr txBox="1"/>
            <p:nvPr/>
          </p:nvSpPr>
          <p:spPr>
            <a:xfrm>
              <a:off x="5937099" y="2872438"/>
              <a:ext cx="1845377" cy="1118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GB" sz="1200" b="1" dirty="0">
                  <a:solidFill>
                    <a:srgbClr val="16215B"/>
                  </a:solidFill>
                  <a:latin typeface="Montserrat" panose="00000500000000000000" pitchFamily="2" charset="0"/>
                </a:rPr>
                <a:t>Countermeasures</a:t>
              </a:r>
            </a:p>
            <a:p>
              <a:pPr>
                <a:spcAft>
                  <a:spcPts val="200"/>
                </a:spcAft>
              </a:pPr>
              <a:r>
                <a:rPr lang="en-GB" sz="1200" dirty="0">
                  <a:solidFill>
                    <a:srgbClr val="16215B"/>
                  </a:solidFill>
                  <a:latin typeface="Montserrat" panose="00000500000000000000" pitchFamily="2" charset="0"/>
                </a:rPr>
                <a:t>Diagnostics</a:t>
              </a:r>
            </a:p>
            <a:p>
              <a:pPr>
                <a:spcAft>
                  <a:spcPts val="200"/>
                </a:spcAft>
              </a:pPr>
              <a:r>
                <a:rPr lang="en-GB" sz="1200" dirty="0">
                  <a:solidFill>
                    <a:srgbClr val="16215B"/>
                  </a:solidFill>
                  <a:latin typeface="Montserrat" panose="00000500000000000000" pitchFamily="2" charset="0"/>
                </a:rPr>
                <a:t>Vaccines</a:t>
              </a:r>
            </a:p>
            <a:p>
              <a:pPr>
                <a:spcAft>
                  <a:spcPts val="200"/>
                </a:spcAft>
              </a:pPr>
              <a:r>
                <a:rPr lang="en-GB" sz="1200" dirty="0">
                  <a:solidFill>
                    <a:srgbClr val="16215B"/>
                  </a:solidFill>
                  <a:latin typeface="Montserrat" panose="00000500000000000000" pitchFamily="2" charset="0"/>
                </a:rPr>
                <a:t>Therapeutics</a:t>
              </a:r>
            </a:p>
            <a:p>
              <a:pPr>
                <a:spcAft>
                  <a:spcPts val="200"/>
                </a:spcAft>
              </a:pPr>
              <a:r>
                <a:rPr lang="en-GB" sz="1200" dirty="0">
                  <a:solidFill>
                    <a:srgbClr val="16215B"/>
                  </a:solidFill>
                  <a:latin typeface="Montserrat" panose="00000500000000000000" pitchFamily="2" charset="0"/>
                </a:rPr>
                <a:t>Scientific information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FB8F8F-0F5A-8027-22A9-14C7EFC64675}"/>
                </a:ext>
              </a:extLst>
            </p:cNvPr>
            <p:cNvSpPr txBox="1"/>
            <p:nvPr/>
          </p:nvSpPr>
          <p:spPr>
            <a:xfrm>
              <a:off x="992926" y="2519218"/>
              <a:ext cx="130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16215B"/>
                  </a:solidFill>
                  <a:latin typeface="Montserrat" panose="00000500000000000000" pitchFamily="2" charset="0"/>
                </a:rPr>
                <a:t>Basic research</a:t>
              </a:r>
              <a:endParaRPr lang="en-GB" sz="1200" dirty="0">
                <a:solidFill>
                  <a:srgbClr val="16215B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ABCE348-5148-8B1D-910C-EEB0C4AD123F}"/>
                </a:ext>
              </a:extLst>
            </p:cNvPr>
            <p:cNvSpPr txBox="1"/>
            <p:nvPr/>
          </p:nvSpPr>
          <p:spPr>
            <a:xfrm>
              <a:off x="2044579" y="2519218"/>
              <a:ext cx="130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16215B"/>
                  </a:solidFill>
                  <a:latin typeface="Montserrat" panose="00000500000000000000" pitchFamily="2" charset="0"/>
                </a:rPr>
                <a:t>Translational research</a:t>
              </a:r>
              <a:endParaRPr lang="en-GB" sz="1200" dirty="0">
                <a:solidFill>
                  <a:srgbClr val="16215B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FA90A0A-BCA3-E186-83F1-AD9D4B67B2C7}"/>
                </a:ext>
              </a:extLst>
            </p:cNvPr>
            <p:cNvSpPr txBox="1"/>
            <p:nvPr/>
          </p:nvSpPr>
          <p:spPr>
            <a:xfrm>
              <a:off x="3096232" y="2519218"/>
              <a:ext cx="130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16215B"/>
                  </a:solidFill>
                  <a:latin typeface="Montserrat" panose="00000500000000000000" pitchFamily="2" charset="0"/>
                </a:rPr>
                <a:t>Applied research</a:t>
              </a:r>
              <a:endParaRPr lang="en-GB" sz="1200" dirty="0">
                <a:solidFill>
                  <a:srgbClr val="16215B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354250-0940-4C44-2E63-5ED1D2A33DAD}"/>
                </a:ext>
              </a:extLst>
            </p:cNvPr>
            <p:cNvSpPr txBox="1"/>
            <p:nvPr/>
          </p:nvSpPr>
          <p:spPr>
            <a:xfrm>
              <a:off x="4147886" y="2519218"/>
              <a:ext cx="130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16215B"/>
                  </a:solidFill>
                  <a:latin typeface="Montserrat" panose="00000500000000000000" pitchFamily="2" charset="0"/>
                </a:rPr>
                <a:t>Technology transfer</a:t>
              </a:r>
              <a:endParaRPr lang="en-GB" sz="1200" dirty="0">
                <a:solidFill>
                  <a:srgbClr val="16215B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729B63-E9B7-0EB5-95ED-D18AB72DF4D8}"/>
                </a:ext>
              </a:extLst>
            </p:cNvPr>
            <p:cNvSpPr txBox="1"/>
            <p:nvPr/>
          </p:nvSpPr>
          <p:spPr>
            <a:xfrm>
              <a:off x="4153794" y="5532464"/>
              <a:ext cx="1303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16215B"/>
                  </a:solidFill>
                  <a:latin typeface="Montserrat" panose="00000500000000000000" pitchFamily="2" charset="0"/>
                </a:rPr>
                <a:t>Biosecurity</a:t>
              </a:r>
              <a:endParaRPr lang="en-GB" sz="1200" dirty="0">
                <a:solidFill>
                  <a:srgbClr val="16215B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227B6AC-1DFA-3A25-F6A5-05A1669BFC69}"/>
                </a:ext>
              </a:extLst>
            </p:cNvPr>
            <p:cNvSpPr txBox="1"/>
            <p:nvPr/>
          </p:nvSpPr>
          <p:spPr>
            <a:xfrm>
              <a:off x="3280255" y="5253957"/>
              <a:ext cx="1303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16215B"/>
                  </a:solidFill>
                  <a:latin typeface="Montserrat" panose="00000500000000000000" pitchFamily="2" charset="0"/>
                </a:rPr>
                <a:t>Modelling</a:t>
              </a:r>
              <a:endParaRPr lang="en-GB" sz="1200" dirty="0">
                <a:solidFill>
                  <a:srgbClr val="16215B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A35853-4607-5F6F-D53D-86901400763E}"/>
                </a:ext>
              </a:extLst>
            </p:cNvPr>
            <p:cNvSpPr txBox="1"/>
            <p:nvPr/>
          </p:nvSpPr>
          <p:spPr>
            <a:xfrm>
              <a:off x="658189" y="4425866"/>
              <a:ext cx="1303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16215B"/>
                  </a:solidFill>
                  <a:latin typeface="Montserrat" panose="00000500000000000000" pitchFamily="2" charset="0"/>
                </a:rPr>
                <a:t>Pathogenesis</a:t>
              </a:r>
              <a:endParaRPr lang="en-GB" sz="1200" dirty="0">
                <a:solidFill>
                  <a:srgbClr val="16215B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3DBD82A-E44E-391B-4389-A02FD72194B9}"/>
                </a:ext>
              </a:extLst>
            </p:cNvPr>
            <p:cNvSpPr txBox="1"/>
            <p:nvPr/>
          </p:nvSpPr>
          <p:spPr>
            <a:xfrm>
              <a:off x="1537209" y="4701295"/>
              <a:ext cx="1303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16215B"/>
                  </a:solidFill>
                  <a:latin typeface="Montserrat" panose="00000500000000000000" pitchFamily="2" charset="0"/>
                </a:rPr>
                <a:t>Transmission</a:t>
              </a:r>
              <a:endParaRPr lang="en-GB" sz="1200" dirty="0">
                <a:solidFill>
                  <a:srgbClr val="16215B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119B5EA-63FD-C4CF-4600-04E54F47C0E4}"/>
                </a:ext>
              </a:extLst>
            </p:cNvPr>
            <p:cNvSpPr txBox="1"/>
            <p:nvPr/>
          </p:nvSpPr>
          <p:spPr>
            <a:xfrm>
              <a:off x="2405892" y="4978016"/>
              <a:ext cx="1303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16215B"/>
                  </a:solidFill>
                  <a:latin typeface="Montserrat" panose="00000500000000000000" pitchFamily="2" charset="0"/>
                </a:rPr>
                <a:t>Epidemiology</a:t>
              </a:r>
              <a:endParaRPr lang="en-GB" sz="1200" dirty="0">
                <a:solidFill>
                  <a:srgbClr val="16215B"/>
                </a:solidFill>
                <a:latin typeface="Montserrat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57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228;p25">
            <a:extLst>
              <a:ext uri="{FF2B5EF4-FFF2-40B4-BE49-F238E27FC236}">
                <a16:creationId xmlns:a16="http://schemas.microsoft.com/office/drawing/2014/main" id="{D08D838A-D2AF-75A9-2246-F2F7A0BF5A2F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77357"/>
            <a:ext cx="12261535" cy="17954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298DB3A-91BA-A015-42EE-1372E67B3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71" y="1102927"/>
            <a:ext cx="10413429" cy="719092"/>
          </a:xfrm>
        </p:spPr>
        <p:txBody>
          <a:bodyPr/>
          <a:lstStyle/>
          <a:p>
            <a:r>
              <a:rPr lang="en-GB" sz="3600" b="1" noProof="0" dirty="0">
                <a:solidFill>
                  <a:srgbClr val="16215B"/>
                </a:solidFill>
                <a:latin typeface="Montserrat" panose="00000500000000000000" pitchFamily="2" charset="0"/>
              </a:rPr>
              <a:t>Research prioritisation and coordination</a:t>
            </a:r>
            <a:br>
              <a:rPr lang="en-GB" sz="3200" b="1" noProof="0" dirty="0">
                <a:solidFill>
                  <a:srgbClr val="16215B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</a:br>
            <a:endParaRPr lang="en-GB" noProof="0" dirty="0"/>
          </a:p>
        </p:txBody>
      </p:sp>
      <p:sp>
        <p:nvSpPr>
          <p:cNvPr id="59" name="Google Shape;136;p17">
            <a:extLst>
              <a:ext uri="{FF2B5EF4-FFF2-40B4-BE49-F238E27FC236}">
                <a16:creationId xmlns:a16="http://schemas.microsoft.com/office/drawing/2014/main" id="{44A1860E-1717-C356-EBA4-3AD220CCF518}"/>
              </a:ext>
            </a:extLst>
          </p:cNvPr>
          <p:cNvSpPr txBox="1">
            <a:spLocks/>
          </p:cNvSpPr>
          <p:nvPr/>
        </p:nvSpPr>
        <p:spPr>
          <a:xfrm>
            <a:off x="1751732" y="1840051"/>
            <a:ext cx="4402355" cy="13572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n-GB" sz="1600" noProof="0" dirty="0">
                <a:solidFill>
                  <a:srgbClr val="16215B"/>
                </a:solidFill>
                <a:latin typeface="Montserrat" panose="00000500000000000000" pitchFamily="2" charset="0"/>
                <a:sym typeface="Arial"/>
              </a:rPr>
              <a:t>Avoid duplication: </a:t>
            </a:r>
          </a:p>
          <a:p>
            <a:pPr defTabSz="1219170"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n-GB" sz="1600" b="0" noProof="0" dirty="0">
                <a:solidFill>
                  <a:srgbClr val="16215B"/>
                </a:solidFill>
                <a:latin typeface="Montserrat" panose="00000500000000000000" pitchFamily="2" charset="0"/>
                <a:ea typeface="Inter" panose="020B0604020202020204" charset="0"/>
              </a:rPr>
              <a:t>Maximize resources by reducing redundant efforts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D49E47D-07C0-BF1A-A3CD-E811838F126E}"/>
              </a:ext>
            </a:extLst>
          </p:cNvPr>
          <p:cNvGrpSpPr/>
          <p:nvPr/>
        </p:nvGrpSpPr>
        <p:grpSpPr>
          <a:xfrm>
            <a:off x="719746" y="2087790"/>
            <a:ext cx="901382" cy="861774"/>
            <a:chOff x="364436" y="2178879"/>
            <a:chExt cx="901382" cy="861774"/>
          </a:xfrm>
        </p:grpSpPr>
        <p:sp>
          <p:nvSpPr>
            <p:cNvPr id="62" name="Block Arc 61">
              <a:extLst>
                <a:ext uri="{FF2B5EF4-FFF2-40B4-BE49-F238E27FC236}">
                  <a16:creationId xmlns:a16="http://schemas.microsoft.com/office/drawing/2014/main" id="{060CBB9A-3297-CBF5-3682-4E875976E365}"/>
                </a:ext>
              </a:extLst>
            </p:cNvPr>
            <p:cNvSpPr/>
            <p:nvPr/>
          </p:nvSpPr>
          <p:spPr>
            <a:xfrm rot="940103">
              <a:off x="364436" y="2184580"/>
              <a:ext cx="893180" cy="856073"/>
            </a:xfrm>
            <a:prstGeom prst="blockArc">
              <a:avLst>
                <a:gd name="adj1" fmla="val 20170725"/>
                <a:gd name="adj2" fmla="val 21493315"/>
                <a:gd name="adj3" fmla="val 1246"/>
              </a:avLst>
            </a:prstGeom>
            <a:solidFill>
              <a:srgbClr val="C0D6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solidFill>
                  <a:schemeClr val="tx1"/>
                </a:solidFill>
              </a:endParaRPr>
            </a:p>
          </p:txBody>
        </p:sp>
        <p:sp>
          <p:nvSpPr>
            <p:cNvPr id="63" name="Block Arc 62">
              <a:extLst>
                <a:ext uri="{FF2B5EF4-FFF2-40B4-BE49-F238E27FC236}">
                  <a16:creationId xmlns:a16="http://schemas.microsoft.com/office/drawing/2014/main" id="{47D952C6-366B-BA6D-7B8E-64DA78AD93DA}"/>
                </a:ext>
              </a:extLst>
            </p:cNvPr>
            <p:cNvSpPr/>
            <p:nvPr/>
          </p:nvSpPr>
          <p:spPr>
            <a:xfrm rot="21400114">
              <a:off x="372638" y="2178879"/>
              <a:ext cx="893180" cy="856073"/>
            </a:xfrm>
            <a:prstGeom prst="blockArc">
              <a:avLst>
                <a:gd name="adj1" fmla="val 980878"/>
                <a:gd name="adj2" fmla="val 21421842"/>
                <a:gd name="adj3" fmla="val 3118"/>
              </a:avLst>
            </a:prstGeom>
            <a:solidFill>
              <a:srgbClr val="1621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solidFill>
                  <a:schemeClr val="tx1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E76D7B5-75D8-EB9E-1497-7F59C49E4488}"/>
                </a:ext>
              </a:extLst>
            </p:cNvPr>
            <p:cNvSpPr/>
            <p:nvPr/>
          </p:nvSpPr>
          <p:spPr>
            <a:xfrm>
              <a:off x="461601" y="2264145"/>
              <a:ext cx="715256" cy="685541"/>
            </a:xfrm>
            <a:prstGeom prst="ellipse">
              <a:avLst/>
            </a:prstGeom>
            <a:solidFill>
              <a:srgbClr val="A61C6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pic>
          <p:nvPicPr>
            <p:cNvPr id="65" name="Graphic 64" descr="Bullseye outline">
              <a:extLst>
                <a:ext uri="{FF2B5EF4-FFF2-40B4-BE49-F238E27FC236}">
                  <a16:creationId xmlns:a16="http://schemas.microsoft.com/office/drawing/2014/main" id="{42E2BDB9-8DD3-E28F-95CD-40D6E172A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02651" y="2383381"/>
              <a:ext cx="433152" cy="433152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7130E89-A5B7-2E26-EFFF-89E14E3BFAA1}"/>
              </a:ext>
            </a:extLst>
          </p:cNvPr>
          <p:cNvGrpSpPr/>
          <p:nvPr/>
        </p:nvGrpSpPr>
        <p:grpSpPr>
          <a:xfrm>
            <a:off x="719746" y="3553011"/>
            <a:ext cx="901382" cy="861774"/>
            <a:chOff x="364436" y="2178879"/>
            <a:chExt cx="901382" cy="861774"/>
          </a:xfrm>
        </p:grpSpPr>
        <p:sp>
          <p:nvSpPr>
            <p:cNvPr id="72" name="Block Arc 71">
              <a:extLst>
                <a:ext uri="{FF2B5EF4-FFF2-40B4-BE49-F238E27FC236}">
                  <a16:creationId xmlns:a16="http://schemas.microsoft.com/office/drawing/2014/main" id="{57126A12-61E3-C291-FB42-1DA742FD3444}"/>
                </a:ext>
              </a:extLst>
            </p:cNvPr>
            <p:cNvSpPr/>
            <p:nvPr/>
          </p:nvSpPr>
          <p:spPr>
            <a:xfrm rot="940103">
              <a:off x="364436" y="2184580"/>
              <a:ext cx="893180" cy="856073"/>
            </a:xfrm>
            <a:prstGeom prst="blockArc">
              <a:avLst>
                <a:gd name="adj1" fmla="val 20170725"/>
                <a:gd name="adj2" fmla="val 21493315"/>
                <a:gd name="adj3" fmla="val 1246"/>
              </a:avLst>
            </a:prstGeom>
            <a:solidFill>
              <a:srgbClr val="C0D6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solidFill>
                  <a:schemeClr val="tx1"/>
                </a:solidFill>
              </a:endParaRPr>
            </a:p>
          </p:txBody>
        </p:sp>
        <p:sp>
          <p:nvSpPr>
            <p:cNvPr id="73" name="Block Arc 72">
              <a:extLst>
                <a:ext uri="{FF2B5EF4-FFF2-40B4-BE49-F238E27FC236}">
                  <a16:creationId xmlns:a16="http://schemas.microsoft.com/office/drawing/2014/main" id="{5EE45844-D82E-D45B-1F4D-07A24BF6A8C0}"/>
                </a:ext>
              </a:extLst>
            </p:cNvPr>
            <p:cNvSpPr/>
            <p:nvPr/>
          </p:nvSpPr>
          <p:spPr>
            <a:xfrm rot="21400114">
              <a:off x="372638" y="2178879"/>
              <a:ext cx="893180" cy="856073"/>
            </a:xfrm>
            <a:prstGeom prst="blockArc">
              <a:avLst>
                <a:gd name="adj1" fmla="val 980878"/>
                <a:gd name="adj2" fmla="val 21421842"/>
                <a:gd name="adj3" fmla="val 3118"/>
              </a:avLst>
            </a:prstGeom>
            <a:solidFill>
              <a:srgbClr val="1621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solidFill>
                  <a:schemeClr val="tx1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D114715-3150-53BD-3CF3-6ABBEF0DD38E}"/>
                </a:ext>
              </a:extLst>
            </p:cNvPr>
            <p:cNvSpPr/>
            <p:nvPr/>
          </p:nvSpPr>
          <p:spPr>
            <a:xfrm>
              <a:off x="461601" y="2264145"/>
              <a:ext cx="715256" cy="685541"/>
            </a:xfrm>
            <a:prstGeom prst="ellipse">
              <a:avLst/>
            </a:prstGeom>
            <a:solidFill>
              <a:srgbClr val="A61C6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pic>
          <p:nvPicPr>
            <p:cNvPr id="75" name="Graphic 74" descr="Connections outline">
              <a:extLst>
                <a:ext uri="{FF2B5EF4-FFF2-40B4-BE49-F238E27FC236}">
                  <a16:creationId xmlns:a16="http://schemas.microsoft.com/office/drawing/2014/main" id="{6A470271-E2DB-284F-35B2-576771C7D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02651" y="2383381"/>
              <a:ext cx="433152" cy="433152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E953095-48D9-D9B3-FC81-2866996C306A}"/>
              </a:ext>
            </a:extLst>
          </p:cNvPr>
          <p:cNvGrpSpPr/>
          <p:nvPr/>
        </p:nvGrpSpPr>
        <p:grpSpPr>
          <a:xfrm>
            <a:off x="6195187" y="2691971"/>
            <a:ext cx="901382" cy="861774"/>
            <a:chOff x="364436" y="2178879"/>
            <a:chExt cx="901382" cy="861774"/>
          </a:xfrm>
        </p:grpSpPr>
        <p:sp>
          <p:nvSpPr>
            <p:cNvPr id="77" name="Block Arc 76">
              <a:extLst>
                <a:ext uri="{FF2B5EF4-FFF2-40B4-BE49-F238E27FC236}">
                  <a16:creationId xmlns:a16="http://schemas.microsoft.com/office/drawing/2014/main" id="{5ADC00F4-1052-68B8-77C9-33F99DEC7B0D}"/>
                </a:ext>
              </a:extLst>
            </p:cNvPr>
            <p:cNvSpPr/>
            <p:nvPr/>
          </p:nvSpPr>
          <p:spPr>
            <a:xfrm rot="940103">
              <a:off x="364436" y="2184580"/>
              <a:ext cx="893180" cy="856073"/>
            </a:xfrm>
            <a:prstGeom prst="blockArc">
              <a:avLst>
                <a:gd name="adj1" fmla="val 20170725"/>
                <a:gd name="adj2" fmla="val 21493315"/>
                <a:gd name="adj3" fmla="val 1246"/>
              </a:avLst>
            </a:prstGeom>
            <a:solidFill>
              <a:srgbClr val="C0D6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solidFill>
                  <a:schemeClr val="tx1"/>
                </a:solidFill>
              </a:endParaRPr>
            </a:p>
          </p:txBody>
        </p:sp>
        <p:sp>
          <p:nvSpPr>
            <p:cNvPr id="78" name="Block Arc 77">
              <a:extLst>
                <a:ext uri="{FF2B5EF4-FFF2-40B4-BE49-F238E27FC236}">
                  <a16:creationId xmlns:a16="http://schemas.microsoft.com/office/drawing/2014/main" id="{03DDE5E9-45F2-9E8D-00FB-9EA9408D2C76}"/>
                </a:ext>
              </a:extLst>
            </p:cNvPr>
            <p:cNvSpPr/>
            <p:nvPr/>
          </p:nvSpPr>
          <p:spPr>
            <a:xfrm rot="21400114">
              <a:off x="372638" y="2178879"/>
              <a:ext cx="893180" cy="856073"/>
            </a:xfrm>
            <a:prstGeom prst="blockArc">
              <a:avLst>
                <a:gd name="adj1" fmla="val 980878"/>
                <a:gd name="adj2" fmla="val 21421842"/>
                <a:gd name="adj3" fmla="val 3118"/>
              </a:avLst>
            </a:prstGeom>
            <a:solidFill>
              <a:srgbClr val="1621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solidFill>
                  <a:schemeClr val="tx1"/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26FCDC7-DA60-2310-6CC2-6DB111A544F5}"/>
                </a:ext>
              </a:extLst>
            </p:cNvPr>
            <p:cNvSpPr/>
            <p:nvPr/>
          </p:nvSpPr>
          <p:spPr>
            <a:xfrm>
              <a:off x="461601" y="2264145"/>
              <a:ext cx="715256" cy="685541"/>
            </a:xfrm>
            <a:prstGeom prst="ellipse">
              <a:avLst/>
            </a:prstGeom>
            <a:solidFill>
              <a:srgbClr val="A61C6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pic>
          <p:nvPicPr>
            <p:cNvPr id="80" name="Graphic 79" descr="Handshake outline">
              <a:extLst>
                <a:ext uri="{FF2B5EF4-FFF2-40B4-BE49-F238E27FC236}">
                  <a16:creationId xmlns:a16="http://schemas.microsoft.com/office/drawing/2014/main" id="{56D10782-D011-6BB3-C8D1-2D89680E2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02651" y="2383381"/>
              <a:ext cx="433152" cy="433152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AEDCB5A-5302-B773-0298-EB241953B4FA}"/>
              </a:ext>
            </a:extLst>
          </p:cNvPr>
          <p:cNvGrpSpPr/>
          <p:nvPr/>
        </p:nvGrpSpPr>
        <p:grpSpPr>
          <a:xfrm>
            <a:off x="6195187" y="4526697"/>
            <a:ext cx="901382" cy="861774"/>
            <a:chOff x="364436" y="2178879"/>
            <a:chExt cx="901382" cy="861774"/>
          </a:xfrm>
        </p:grpSpPr>
        <p:sp>
          <p:nvSpPr>
            <p:cNvPr id="82" name="Block Arc 81">
              <a:extLst>
                <a:ext uri="{FF2B5EF4-FFF2-40B4-BE49-F238E27FC236}">
                  <a16:creationId xmlns:a16="http://schemas.microsoft.com/office/drawing/2014/main" id="{8525627E-EE1F-2024-1620-DE014E9D01E8}"/>
                </a:ext>
              </a:extLst>
            </p:cNvPr>
            <p:cNvSpPr/>
            <p:nvPr/>
          </p:nvSpPr>
          <p:spPr>
            <a:xfrm rot="940103">
              <a:off x="364436" y="2184580"/>
              <a:ext cx="893180" cy="856073"/>
            </a:xfrm>
            <a:prstGeom prst="blockArc">
              <a:avLst>
                <a:gd name="adj1" fmla="val 20170725"/>
                <a:gd name="adj2" fmla="val 21493315"/>
                <a:gd name="adj3" fmla="val 1246"/>
              </a:avLst>
            </a:prstGeom>
            <a:solidFill>
              <a:srgbClr val="C0D6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solidFill>
                  <a:schemeClr val="tx1"/>
                </a:solidFill>
              </a:endParaRPr>
            </a:p>
          </p:txBody>
        </p:sp>
        <p:sp>
          <p:nvSpPr>
            <p:cNvPr id="83" name="Block Arc 82">
              <a:extLst>
                <a:ext uri="{FF2B5EF4-FFF2-40B4-BE49-F238E27FC236}">
                  <a16:creationId xmlns:a16="http://schemas.microsoft.com/office/drawing/2014/main" id="{6E6488F9-4627-F69A-5432-B36CA2A40257}"/>
                </a:ext>
              </a:extLst>
            </p:cNvPr>
            <p:cNvSpPr/>
            <p:nvPr/>
          </p:nvSpPr>
          <p:spPr>
            <a:xfrm rot="21400114">
              <a:off x="372638" y="2178879"/>
              <a:ext cx="893180" cy="856073"/>
            </a:xfrm>
            <a:prstGeom prst="blockArc">
              <a:avLst>
                <a:gd name="adj1" fmla="val 980878"/>
                <a:gd name="adj2" fmla="val 21421842"/>
                <a:gd name="adj3" fmla="val 3118"/>
              </a:avLst>
            </a:prstGeom>
            <a:solidFill>
              <a:srgbClr val="1621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solidFill>
                  <a:schemeClr val="tx1"/>
                </a:solidFill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0955969-687B-7BBE-EED4-4CE5FFD5C488}"/>
                </a:ext>
              </a:extLst>
            </p:cNvPr>
            <p:cNvSpPr/>
            <p:nvPr/>
          </p:nvSpPr>
          <p:spPr>
            <a:xfrm>
              <a:off x="461601" y="2264145"/>
              <a:ext cx="715256" cy="685541"/>
            </a:xfrm>
            <a:prstGeom prst="ellipse">
              <a:avLst/>
            </a:prstGeom>
            <a:solidFill>
              <a:srgbClr val="A61C6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pic>
          <p:nvPicPr>
            <p:cNvPr id="85" name="Graphic 84" descr="Coins outline">
              <a:extLst>
                <a:ext uri="{FF2B5EF4-FFF2-40B4-BE49-F238E27FC236}">
                  <a16:creationId xmlns:a16="http://schemas.microsoft.com/office/drawing/2014/main" id="{2643679D-E942-00DE-EDA6-24966BB8F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02651" y="2383381"/>
              <a:ext cx="433152" cy="433152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914A460-CD26-6B6C-F548-77393E2C3A67}"/>
              </a:ext>
            </a:extLst>
          </p:cNvPr>
          <p:cNvGrpSpPr/>
          <p:nvPr/>
        </p:nvGrpSpPr>
        <p:grpSpPr>
          <a:xfrm>
            <a:off x="719746" y="5029500"/>
            <a:ext cx="901382" cy="861774"/>
            <a:chOff x="364436" y="2178879"/>
            <a:chExt cx="901382" cy="861774"/>
          </a:xfrm>
        </p:grpSpPr>
        <p:sp>
          <p:nvSpPr>
            <p:cNvPr id="87" name="Block Arc 86">
              <a:extLst>
                <a:ext uri="{FF2B5EF4-FFF2-40B4-BE49-F238E27FC236}">
                  <a16:creationId xmlns:a16="http://schemas.microsoft.com/office/drawing/2014/main" id="{7F066597-9C48-C47C-7FAF-E676A31E4D36}"/>
                </a:ext>
              </a:extLst>
            </p:cNvPr>
            <p:cNvSpPr/>
            <p:nvPr/>
          </p:nvSpPr>
          <p:spPr>
            <a:xfrm rot="940103">
              <a:off x="364436" y="2184580"/>
              <a:ext cx="893180" cy="856073"/>
            </a:xfrm>
            <a:prstGeom prst="blockArc">
              <a:avLst>
                <a:gd name="adj1" fmla="val 20170725"/>
                <a:gd name="adj2" fmla="val 21493315"/>
                <a:gd name="adj3" fmla="val 1246"/>
              </a:avLst>
            </a:prstGeom>
            <a:solidFill>
              <a:srgbClr val="C0D6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solidFill>
                  <a:schemeClr val="tx1"/>
                </a:solidFill>
              </a:endParaRPr>
            </a:p>
          </p:txBody>
        </p:sp>
        <p:sp>
          <p:nvSpPr>
            <p:cNvPr id="88" name="Block Arc 87">
              <a:extLst>
                <a:ext uri="{FF2B5EF4-FFF2-40B4-BE49-F238E27FC236}">
                  <a16:creationId xmlns:a16="http://schemas.microsoft.com/office/drawing/2014/main" id="{85DACEB9-5D93-86D4-7AB3-2B891B4546D5}"/>
                </a:ext>
              </a:extLst>
            </p:cNvPr>
            <p:cNvSpPr/>
            <p:nvPr/>
          </p:nvSpPr>
          <p:spPr>
            <a:xfrm rot="21400114">
              <a:off x="372638" y="2178879"/>
              <a:ext cx="893180" cy="856073"/>
            </a:xfrm>
            <a:prstGeom prst="blockArc">
              <a:avLst>
                <a:gd name="adj1" fmla="val 980878"/>
                <a:gd name="adj2" fmla="val 21421842"/>
                <a:gd name="adj3" fmla="val 3118"/>
              </a:avLst>
            </a:prstGeom>
            <a:solidFill>
              <a:srgbClr val="1621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solidFill>
                  <a:schemeClr val="tx1"/>
                </a:solidFill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D0DD390-836E-0D9F-5DBD-B5F8E65EAF08}"/>
                </a:ext>
              </a:extLst>
            </p:cNvPr>
            <p:cNvSpPr/>
            <p:nvPr/>
          </p:nvSpPr>
          <p:spPr>
            <a:xfrm>
              <a:off x="461601" y="2264145"/>
              <a:ext cx="715256" cy="685541"/>
            </a:xfrm>
            <a:prstGeom prst="ellipse">
              <a:avLst/>
            </a:prstGeom>
            <a:solidFill>
              <a:srgbClr val="A61C6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pic>
          <p:nvPicPr>
            <p:cNvPr id="90" name="Graphic 89" descr="Customer review outline">
              <a:extLst>
                <a:ext uri="{FF2B5EF4-FFF2-40B4-BE49-F238E27FC236}">
                  <a16:creationId xmlns:a16="http://schemas.microsoft.com/office/drawing/2014/main" id="{13F2F652-D8DB-1197-B183-F1303858E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02651" y="2383381"/>
              <a:ext cx="433152" cy="433152"/>
            </a:xfrm>
            <a:prstGeom prst="rect">
              <a:avLst/>
            </a:prstGeom>
          </p:spPr>
        </p:pic>
      </p:grpSp>
      <p:sp>
        <p:nvSpPr>
          <p:cNvPr id="96" name="Google Shape;136;p17">
            <a:extLst>
              <a:ext uri="{FF2B5EF4-FFF2-40B4-BE49-F238E27FC236}">
                <a16:creationId xmlns:a16="http://schemas.microsoft.com/office/drawing/2014/main" id="{FB353E37-48EB-6F1C-EF82-46EDC7FEEA78}"/>
              </a:ext>
            </a:extLst>
          </p:cNvPr>
          <p:cNvSpPr txBox="1">
            <a:spLocks/>
          </p:cNvSpPr>
          <p:nvPr/>
        </p:nvSpPr>
        <p:spPr>
          <a:xfrm>
            <a:off x="1751732" y="3305272"/>
            <a:ext cx="4402355" cy="13572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n-GB" sz="1600" noProof="0" dirty="0">
                <a:solidFill>
                  <a:srgbClr val="16215B"/>
                </a:solidFill>
                <a:latin typeface="Montserrat" panose="00000500000000000000" pitchFamily="2" charset="0"/>
                <a:sym typeface="Arial"/>
              </a:rPr>
              <a:t>Improve data sharing: </a:t>
            </a:r>
          </a:p>
          <a:p>
            <a:pPr defTabSz="1219170"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n-GB" sz="1600" b="0" noProof="0" dirty="0">
                <a:solidFill>
                  <a:srgbClr val="16215B"/>
                </a:solidFill>
                <a:latin typeface="Montserrat" panose="00000500000000000000" pitchFamily="2" charset="0"/>
                <a:ea typeface="Inter" panose="020B0604020202020204" charset="0"/>
              </a:rPr>
              <a:t>Encourage sharing of information and better decision making</a:t>
            </a:r>
          </a:p>
        </p:txBody>
      </p:sp>
      <p:sp>
        <p:nvSpPr>
          <p:cNvPr id="97" name="Google Shape;136;p17">
            <a:extLst>
              <a:ext uri="{FF2B5EF4-FFF2-40B4-BE49-F238E27FC236}">
                <a16:creationId xmlns:a16="http://schemas.microsoft.com/office/drawing/2014/main" id="{21A0C277-3AB2-EFC0-51D7-EA74C765C813}"/>
              </a:ext>
            </a:extLst>
          </p:cNvPr>
          <p:cNvSpPr txBox="1">
            <a:spLocks/>
          </p:cNvSpPr>
          <p:nvPr/>
        </p:nvSpPr>
        <p:spPr>
          <a:xfrm>
            <a:off x="1751732" y="4781761"/>
            <a:ext cx="4402355" cy="13572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n-GB" sz="1600" noProof="0" dirty="0">
                <a:solidFill>
                  <a:srgbClr val="16215B"/>
                </a:solidFill>
                <a:latin typeface="Montserrat" panose="00000500000000000000" pitchFamily="2" charset="0"/>
                <a:sym typeface="Arial"/>
              </a:rPr>
              <a:t>Foster collaboration</a:t>
            </a:r>
          </a:p>
          <a:p>
            <a:pPr defTabSz="1219170"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n-GB" sz="1600" b="0" noProof="0" dirty="0">
                <a:solidFill>
                  <a:srgbClr val="16215B"/>
                </a:solidFill>
                <a:latin typeface="Montserrat" panose="00000500000000000000" pitchFamily="2" charset="0"/>
                <a:ea typeface="Inter" panose="020B0604020202020204" charset="0"/>
              </a:rPr>
              <a:t>Accelerate faster discoveries</a:t>
            </a:r>
          </a:p>
        </p:txBody>
      </p:sp>
      <p:sp>
        <p:nvSpPr>
          <p:cNvPr id="98" name="Google Shape;136;p17">
            <a:extLst>
              <a:ext uri="{FF2B5EF4-FFF2-40B4-BE49-F238E27FC236}">
                <a16:creationId xmlns:a16="http://schemas.microsoft.com/office/drawing/2014/main" id="{0A662704-422A-2410-8E33-D0D0B94931D4}"/>
              </a:ext>
            </a:extLst>
          </p:cNvPr>
          <p:cNvSpPr txBox="1">
            <a:spLocks/>
          </p:cNvSpPr>
          <p:nvPr/>
        </p:nvSpPr>
        <p:spPr>
          <a:xfrm>
            <a:off x="7223073" y="2444232"/>
            <a:ext cx="4402355" cy="13572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n-GB" sz="1600" noProof="0" dirty="0">
                <a:solidFill>
                  <a:srgbClr val="16215B"/>
                </a:solidFill>
                <a:latin typeface="Montserrat" panose="00000500000000000000" pitchFamily="2" charset="0"/>
                <a:sym typeface="Arial"/>
              </a:rPr>
              <a:t>Enhance impact: </a:t>
            </a:r>
          </a:p>
          <a:p>
            <a:pPr defTabSz="1219170"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n-GB" sz="1600" b="0" noProof="0" dirty="0">
                <a:solidFill>
                  <a:srgbClr val="16215B"/>
                </a:solidFill>
                <a:latin typeface="Montserrat" panose="00000500000000000000" pitchFamily="2" charset="0"/>
                <a:ea typeface="Inter" panose="020B0604020202020204" charset="0"/>
              </a:rPr>
              <a:t>Align policy priorities and global health research priorities</a:t>
            </a:r>
          </a:p>
        </p:txBody>
      </p:sp>
      <p:sp>
        <p:nvSpPr>
          <p:cNvPr id="99" name="Google Shape;136;p17">
            <a:extLst>
              <a:ext uri="{FF2B5EF4-FFF2-40B4-BE49-F238E27FC236}">
                <a16:creationId xmlns:a16="http://schemas.microsoft.com/office/drawing/2014/main" id="{1CABC69F-AAA2-33CC-332B-8D0F7B59A55C}"/>
              </a:ext>
            </a:extLst>
          </p:cNvPr>
          <p:cNvSpPr txBox="1">
            <a:spLocks/>
          </p:cNvSpPr>
          <p:nvPr/>
        </p:nvSpPr>
        <p:spPr>
          <a:xfrm>
            <a:off x="7223073" y="4278958"/>
            <a:ext cx="4402355" cy="13572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n-GB" sz="1600" noProof="0" dirty="0">
                <a:solidFill>
                  <a:srgbClr val="16215B"/>
                </a:solidFill>
                <a:latin typeface="Montserrat" panose="00000500000000000000" pitchFamily="2" charset="0"/>
                <a:sym typeface="Arial"/>
              </a:rPr>
              <a:t>Optimise funding:</a:t>
            </a:r>
          </a:p>
          <a:p>
            <a:pPr defTabSz="1219170"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n-GB" sz="1600" b="0" noProof="0" dirty="0">
                <a:solidFill>
                  <a:srgbClr val="16215B"/>
                </a:solidFill>
                <a:latin typeface="Montserrat" panose="00000500000000000000" pitchFamily="2" charset="0"/>
                <a:ea typeface="Inter" panose="020B0604020202020204" charset="0"/>
              </a:rPr>
              <a:t>Support strategic investment in critical areas to drive impactful change</a:t>
            </a:r>
          </a:p>
        </p:txBody>
      </p:sp>
    </p:spTree>
    <p:extLst>
      <p:ext uri="{BB962C8B-B14F-4D97-AF65-F5344CB8AC3E}">
        <p14:creationId xmlns:p14="http://schemas.microsoft.com/office/powerpoint/2010/main" val="372321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151B4-464C-79D6-CB25-DD9AACE3A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9136419-2FD5-E8D7-3ECA-779F0491E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409" y="310569"/>
            <a:ext cx="6773687" cy="469685"/>
          </a:xfrm>
        </p:spPr>
        <p:txBody>
          <a:bodyPr/>
          <a:lstStyle/>
          <a:p>
            <a:r>
              <a:rPr lang="en-GB" dirty="0"/>
              <a:t>IRC Executive Committee Partners (36)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A724409-FCD2-DD7D-D75E-49534B8AAEFC}"/>
              </a:ext>
            </a:extLst>
          </p:cNvPr>
          <p:cNvGrpSpPr/>
          <p:nvPr/>
        </p:nvGrpSpPr>
        <p:grpSpPr>
          <a:xfrm>
            <a:off x="272591" y="1003289"/>
            <a:ext cx="5652000" cy="1807829"/>
            <a:chOff x="272591" y="1136639"/>
            <a:chExt cx="5676099" cy="1807829"/>
          </a:xfrm>
        </p:grpSpPr>
        <p:sp>
          <p:nvSpPr>
            <p:cNvPr id="22" name="Google Shape;229;p25">
              <a:extLst>
                <a:ext uri="{FF2B5EF4-FFF2-40B4-BE49-F238E27FC236}">
                  <a16:creationId xmlns:a16="http://schemas.microsoft.com/office/drawing/2014/main" id="{1F857CBA-6063-5B1D-14A5-E8EA63351E0D}"/>
                </a:ext>
              </a:extLst>
            </p:cNvPr>
            <p:cNvSpPr/>
            <p:nvPr/>
          </p:nvSpPr>
          <p:spPr>
            <a:xfrm>
              <a:off x="415497" y="1136639"/>
              <a:ext cx="5533193" cy="1807829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3" name="Google Shape;230;p25">
              <a:extLst>
                <a:ext uri="{FF2B5EF4-FFF2-40B4-BE49-F238E27FC236}">
                  <a16:creationId xmlns:a16="http://schemas.microsoft.com/office/drawing/2014/main" id="{47CD741A-CA66-D068-1703-6B0705050057}"/>
                </a:ext>
              </a:extLst>
            </p:cNvPr>
            <p:cNvSpPr txBox="1">
              <a:spLocks/>
            </p:cNvSpPr>
            <p:nvPr/>
          </p:nvSpPr>
          <p:spPr>
            <a:xfrm>
              <a:off x="481311" y="1203022"/>
              <a:ext cx="3837446" cy="405558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1" i="0" kern="1200" baseline="0">
                  <a:solidFill>
                    <a:schemeClr val="tx2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GB" sz="14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Africa &amp; Middle East</a:t>
              </a:r>
              <a:endPara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Montserrat"/>
                <a:cs typeface="Montserrat"/>
                <a:sym typeface="Montserrat"/>
              </a:endParaRPr>
            </a:p>
            <a:p>
              <a:pPr marR="0" lvl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R="0" lvl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Inter"/>
                <a:cs typeface="Inter"/>
                <a:sym typeface="Inter"/>
              </a:endParaRPr>
            </a:p>
            <a:p>
              <a:pPr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Inter"/>
                <a:cs typeface="Inter"/>
                <a:sym typeface="Inter"/>
              </a:endParaRPr>
            </a:p>
            <a:p>
              <a:pPr marL="45720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Inter"/>
                <a:cs typeface="Inter"/>
                <a:sym typeface="Inter"/>
              </a:endParaRPr>
            </a:p>
          </p:txBody>
        </p:sp>
        <p:sp>
          <p:nvSpPr>
            <p:cNvPr id="24" name="Google Shape;231;p25">
              <a:extLst>
                <a:ext uri="{FF2B5EF4-FFF2-40B4-BE49-F238E27FC236}">
                  <a16:creationId xmlns:a16="http://schemas.microsoft.com/office/drawing/2014/main" id="{EB7C424B-75ED-8E35-B85D-D945547FDE57}"/>
                </a:ext>
              </a:extLst>
            </p:cNvPr>
            <p:cNvSpPr txBox="1">
              <a:spLocks/>
            </p:cNvSpPr>
            <p:nvPr/>
          </p:nvSpPr>
          <p:spPr>
            <a:xfrm>
              <a:off x="272591" y="1457833"/>
              <a:ext cx="5659617" cy="1248586"/>
            </a:xfrm>
            <a:prstGeom prst="rect">
              <a:avLst/>
            </a:prstGeom>
          </p:spPr>
          <p:txBody>
            <a:bodyPr spcFirstLastPara="1" wrap="square" lIns="90000" tIns="90000" rIns="91425" bIns="91425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1" i="0" kern="1200" baseline="0">
                  <a:solidFill>
                    <a:schemeClr val="tx2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865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Israel - </a:t>
              </a:r>
              <a:r>
                <a:rPr kumimoji="0" lang="en-GB" sz="800" i="0" u="none" strike="noStrike" kern="1200" cap="none" spc="0" normalizeH="0" baseline="0" noProof="0" dirty="0" err="1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Kimron</a:t>
              </a: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 Veterinary Institute</a:t>
              </a:r>
            </a:p>
            <a:p>
              <a:pPr marL="19865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Kenya - Kenya Agricultural &amp; Livestock Research Organisation (KALRO)</a:t>
              </a:r>
            </a:p>
            <a:p>
              <a:pPr marL="19865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Morocco - Office National for the Sanitary Safety of Food Products (ONSSA)</a:t>
              </a:r>
            </a:p>
            <a:p>
              <a:pPr marL="19865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Nigeria - Nigerian Animal Health Research Network led by National Veterinary Research Institute </a:t>
              </a:r>
              <a:r>
                <a:rPr kumimoji="0" lang="en-GB" sz="800" i="0" u="none" strike="noStrike" kern="1200" cap="none" spc="0" normalizeH="0" baseline="0" noProof="0" dirty="0" err="1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Vom</a:t>
              </a:r>
              <a:endParaRPr kumimoji="0" lang="en-GB" sz="80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Inter"/>
                <a:cs typeface="Inter"/>
                <a:sym typeface="Inter"/>
              </a:endParaRPr>
            </a:p>
            <a:p>
              <a:pPr marL="19865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Tanzania - Tanzania Veterinary Laboratory Agency (TVLA)</a:t>
              </a:r>
            </a:p>
            <a:p>
              <a:pPr marL="19865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Uganda - National Agricultural Research Organisation (NARO)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A4133E1-0C26-5D49-B6A0-FBC74EEA1D81}"/>
              </a:ext>
            </a:extLst>
          </p:cNvPr>
          <p:cNvGrpSpPr/>
          <p:nvPr/>
        </p:nvGrpSpPr>
        <p:grpSpPr>
          <a:xfrm>
            <a:off x="276854" y="2901790"/>
            <a:ext cx="5652000" cy="2318099"/>
            <a:chOff x="276854" y="2993358"/>
            <a:chExt cx="5676111" cy="2318099"/>
          </a:xfrm>
        </p:grpSpPr>
        <p:sp>
          <p:nvSpPr>
            <p:cNvPr id="25" name="Google Shape;232;p25">
              <a:extLst>
                <a:ext uri="{FF2B5EF4-FFF2-40B4-BE49-F238E27FC236}">
                  <a16:creationId xmlns:a16="http://schemas.microsoft.com/office/drawing/2014/main" id="{DC3B2690-98B0-91F4-1E21-86ACBB0157DC}"/>
                </a:ext>
              </a:extLst>
            </p:cNvPr>
            <p:cNvSpPr/>
            <p:nvPr/>
          </p:nvSpPr>
          <p:spPr>
            <a:xfrm>
              <a:off x="419772" y="2993358"/>
              <a:ext cx="5533193" cy="2318099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6" name="Google Shape;233;p25">
              <a:extLst>
                <a:ext uri="{FF2B5EF4-FFF2-40B4-BE49-F238E27FC236}">
                  <a16:creationId xmlns:a16="http://schemas.microsoft.com/office/drawing/2014/main" id="{247456D4-CC6D-9D69-984E-9B1DC2296CB0}"/>
                </a:ext>
              </a:extLst>
            </p:cNvPr>
            <p:cNvSpPr txBox="1">
              <a:spLocks/>
            </p:cNvSpPr>
            <p:nvPr/>
          </p:nvSpPr>
          <p:spPr>
            <a:xfrm>
              <a:off x="491440" y="3059746"/>
              <a:ext cx="3837446" cy="405558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1" i="0" kern="1200" baseline="0">
                  <a:solidFill>
                    <a:schemeClr val="tx2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GB" sz="14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Americas</a:t>
              </a:r>
              <a:endPara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Inter"/>
                <a:cs typeface="Inter"/>
                <a:sym typeface="Inter"/>
              </a:endParaRPr>
            </a:p>
          </p:txBody>
        </p:sp>
        <p:sp>
          <p:nvSpPr>
            <p:cNvPr id="27" name="Google Shape;234;p25">
              <a:extLst>
                <a:ext uri="{FF2B5EF4-FFF2-40B4-BE49-F238E27FC236}">
                  <a16:creationId xmlns:a16="http://schemas.microsoft.com/office/drawing/2014/main" id="{EF02261F-27DB-51D2-DBC8-651FCDDC370F}"/>
                </a:ext>
              </a:extLst>
            </p:cNvPr>
            <p:cNvSpPr txBox="1">
              <a:spLocks/>
            </p:cNvSpPr>
            <p:nvPr/>
          </p:nvSpPr>
          <p:spPr>
            <a:xfrm>
              <a:off x="276854" y="3315469"/>
              <a:ext cx="5671835" cy="1765226"/>
            </a:xfrm>
            <a:prstGeom prst="rect">
              <a:avLst/>
            </a:prstGeom>
          </p:spPr>
          <p:txBody>
            <a:bodyPr spcFirstLastPara="1" wrap="square" lIns="90000" tIns="90000" rIns="91425" bIns="91425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1" i="0" kern="1200" baseline="0">
                  <a:solidFill>
                    <a:schemeClr val="tx2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865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Argentina - Ministry of Science, Technology and Productive Innovation (MINCYT)</a:t>
              </a:r>
            </a:p>
            <a:p>
              <a:pPr marL="19865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Argentina - National Institute of Agriculture Technology (INTA)</a:t>
              </a:r>
            </a:p>
            <a:p>
              <a:pPr marL="19865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Canada - Canadian Food Inspection Agency (CFIA), Canada</a:t>
              </a:r>
            </a:p>
            <a:p>
              <a:pPr marL="19865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Canada - International Development Research Centre (IDRC)</a:t>
              </a:r>
            </a:p>
            <a:p>
              <a:pPr marL="19865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Mexico - National Advisory Council on Animal Health (CONASA) and the National, Mexico Autonomous University of Mexico (UNAM), Faculty of Veterinary Medicine and Zootechnics (FVMZ), Mexico</a:t>
              </a:r>
            </a:p>
            <a:p>
              <a:pPr marL="19865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USA - Agriculture Research Services, United States Department of Agriculture (USDA ARS)</a:t>
              </a:r>
            </a:p>
            <a:p>
              <a:pPr marL="19865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USA - National Institute of Food and Agriculture, United States Department of Agriculture  (USDA NIFA)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3BEDCB8-446D-B030-4B9B-B3DE368AFC84}"/>
              </a:ext>
            </a:extLst>
          </p:cNvPr>
          <p:cNvGrpSpPr/>
          <p:nvPr/>
        </p:nvGrpSpPr>
        <p:grpSpPr>
          <a:xfrm>
            <a:off x="283340" y="5310560"/>
            <a:ext cx="5652000" cy="1411210"/>
            <a:chOff x="283340" y="5386760"/>
            <a:chExt cx="5665350" cy="1411210"/>
          </a:xfrm>
        </p:grpSpPr>
        <p:sp>
          <p:nvSpPr>
            <p:cNvPr id="28" name="Google Shape;235;p25">
              <a:extLst>
                <a:ext uri="{FF2B5EF4-FFF2-40B4-BE49-F238E27FC236}">
                  <a16:creationId xmlns:a16="http://schemas.microsoft.com/office/drawing/2014/main" id="{14774C15-1202-03D2-E457-5F4552183342}"/>
                </a:ext>
              </a:extLst>
            </p:cNvPr>
            <p:cNvSpPr/>
            <p:nvPr/>
          </p:nvSpPr>
          <p:spPr>
            <a:xfrm>
              <a:off x="415497" y="5386760"/>
              <a:ext cx="5533193" cy="141121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9" name="Google Shape;236;p25">
              <a:extLst>
                <a:ext uri="{FF2B5EF4-FFF2-40B4-BE49-F238E27FC236}">
                  <a16:creationId xmlns:a16="http://schemas.microsoft.com/office/drawing/2014/main" id="{212F87D9-FC3C-04A8-0791-690CFF6CA445}"/>
                </a:ext>
              </a:extLst>
            </p:cNvPr>
            <p:cNvSpPr txBox="1">
              <a:spLocks/>
            </p:cNvSpPr>
            <p:nvPr/>
          </p:nvSpPr>
          <p:spPr>
            <a:xfrm>
              <a:off x="497919" y="5490934"/>
              <a:ext cx="3837446" cy="405558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1" i="0" kern="1200" baseline="0">
                  <a:solidFill>
                    <a:schemeClr val="tx2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GB" sz="14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Asia &amp; Australasia</a:t>
              </a:r>
              <a:endPara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Montserrat"/>
                <a:cs typeface="Montserrat"/>
                <a:sym typeface="Montserrat"/>
              </a:endParaRPr>
            </a:p>
            <a:p>
              <a:pPr marR="0" lvl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R="0" lvl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Inter"/>
                <a:cs typeface="Inter"/>
                <a:sym typeface="Inter"/>
              </a:endParaRPr>
            </a:p>
            <a:p>
              <a:pPr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Inter"/>
                <a:cs typeface="Inter"/>
                <a:sym typeface="Inter"/>
              </a:endParaRPr>
            </a:p>
            <a:p>
              <a:pPr marL="45720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Inter"/>
                <a:cs typeface="Inter"/>
                <a:sym typeface="Inter"/>
              </a:endParaRPr>
            </a:p>
          </p:txBody>
        </p:sp>
        <p:sp>
          <p:nvSpPr>
            <p:cNvPr id="30" name="Google Shape;238;p25">
              <a:extLst>
                <a:ext uri="{FF2B5EF4-FFF2-40B4-BE49-F238E27FC236}">
                  <a16:creationId xmlns:a16="http://schemas.microsoft.com/office/drawing/2014/main" id="{274CA972-60D1-F8D9-7C9A-AC0942DEB226}"/>
                </a:ext>
              </a:extLst>
            </p:cNvPr>
            <p:cNvSpPr txBox="1">
              <a:spLocks/>
            </p:cNvSpPr>
            <p:nvPr/>
          </p:nvSpPr>
          <p:spPr>
            <a:xfrm>
              <a:off x="283340" y="5725717"/>
              <a:ext cx="5648868" cy="687509"/>
            </a:xfrm>
            <a:prstGeom prst="rect">
              <a:avLst/>
            </a:prstGeom>
          </p:spPr>
          <p:txBody>
            <a:bodyPr spcFirstLastPara="1" wrap="square" lIns="90000" tIns="90000" rIns="91425" bIns="91425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1" i="0" kern="1200" baseline="0">
                  <a:solidFill>
                    <a:schemeClr val="tx2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865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Australia – Australian Centre for Disease Preparedness (ACDP), CSIRO </a:t>
              </a:r>
            </a:p>
            <a:p>
              <a:pPr marL="19865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China - Lanzhou Veterinary Research Institute, Chinese Academy of Agricultural Sciences (LVRI, CAAS)</a:t>
              </a:r>
            </a:p>
            <a:p>
              <a:pPr marL="19865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Japan - National Institute of Animal Health, National Agriculture and Food Research Organisation (NIAH, NARO)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A4F0958-8F82-6C14-5D36-B7D3233C3660}"/>
              </a:ext>
            </a:extLst>
          </p:cNvPr>
          <p:cNvGrpSpPr/>
          <p:nvPr/>
        </p:nvGrpSpPr>
        <p:grpSpPr>
          <a:xfrm>
            <a:off x="5889359" y="1371276"/>
            <a:ext cx="5652000" cy="3030007"/>
            <a:chOff x="6034323" y="1136640"/>
            <a:chExt cx="5653369" cy="3030007"/>
          </a:xfrm>
        </p:grpSpPr>
        <p:sp>
          <p:nvSpPr>
            <p:cNvPr id="31" name="Google Shape;239;p25">
              <a:extLst>
                <a:ext uri="{FF2B5EF4-FFF2-40B4-BE49-F238E27FC236}">
                  <a16:creationId xmlns:a16="http://schemas.microsoft.com/office/drawing/2014/main" id="{C9C9E12C-45FE-1118-876A-83117B231622}"/>
                </a:ext>
              </a:extLst>
            </p:cNvPr>
            <p:cNvSpPr/>
            <p:nvPr/>
          </p:nvSpPr>
          <p:spPr>
            <a:xfrm>
              <a:off x="6166617" y="1136640"/>
              <a:ext cx="5521075" cy="3030007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Google Shape;240;p25">
              <a:extLst>
                <a:ext uri="{FF2B5EF4-FFF2-40B4-BE49-F238E27FC236}">
                  <a16:creationId xmlns:a16="http://schemas.microsoft.com/office/drawing/2014/main" id="{0754254E-3CF1-C8E8-3B59-3296FD68CDBA}"/>
                </a:ext>
              </a:extLst>
            </p:cNvPr>
            <p:cNvSpPr txBox="1">
              <a:spLocks/>
            </p:cNvSpPr>
            <p:nvPr/>
          </p:nvSpPr>
          <p:spPr>
            <a:xfrm>
              <a:off x="6232433" y="1203009"/>
              <a:ext cx="3837446" cy="405558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1" i="0" kern="1200" baseline="0">
                  <a:solidFill>
                    <a:schemeClr val="tx2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GB" sz="14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Europe</a:t>
              </a:r>
              <a:endPara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Montserrat"/>
                <a:cs typeface="Montserrat"/>
                <a:sym typeface="Montserrat"/>
              </a:endParaRPr>
            </a:p>
            <a:p>
              <a:pPr marR="0" lvl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R="0" lvl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Inter"/>
                <a:cs typeface="Inter"/>
                <a:sym typeface="Inter"/>
              </a:endParaRPr>
            </a:p>
            <a:p>
              <a:pPr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Inter"/>
                <a:cs typeface="Inter"/>
                <a:sym typeface="Inter"/>
              </a:endParaRPr>
            </a:p>
            <a:p>
              <a:pPr marL="45720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Inter"/>
                <a:cs typeface="Inter"/>
                <a:sym typeface="Inter"/>
              </a:endParaRPr>
            </a:p>
          </p:txBody>
        </p:sp>
        <p:sp>
          <p:nvSpPr>
            <p:cNvPr id="33" name="Google Shape;241;p25">
              <a:extLst>
                <a:ext uri="{FF2B5EF4-FFF2-40B4-BE49-F238E27FC236}">
                  <a16:creationId xmlns:a16="http://schemas.microsoft.com/office/drawing/2014/main" id="{50702477-CDA2-6192-D4D2-AF93C23F3EE6}"/>
                </a:ext>
              </a:extLst>
            </p:cNvPr>
            <p:cNvSpPr txBox="1">
              <a:spLocks/>
            </p:cNvSpPr>
            <p:nvPr/>
          </p:nvSpPr>
          <p:spPr>
            <a:xfrm>
              <a:off x="6034323" y="1468872"/>
              <a:ext cx="5533194" cy="2556373"/>
            </a:xfrm>
            <a:prstGeom prst="rect">
              <a:avLst/>
            </a:prstGeom>
          </p:spPr>
          <p:txBody>
            <a:bodyPr spcFirstLastPara="1" wrap="square" lIns="90000" tIns="90000" rIns="91425" bIns="91425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1" i="0" kern="1200" baseline="0">
                  <a:solidFill>
                    <a:schemeClr val="tx2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812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Belgium – Regional Belgium Consortium </a:t>
              </a:r>
              <a:r>
                <a:rPr lang="en-GB" sz="800" dirty="0">
                  <a:solidFill>
                    <a:srgbClr val="16215B"/>
                  </a:solidFill>
                  <a:latin typeface="+mj-lt"/>
                  <a:ea typeface="Inter"/>
                  <a:cs typeface="Inter"/>
                  <a:sym typeface="Inter"/>
                </a:rPr>
                <a:t>(STAR IDAZ.be)</a:t>
              </a:r>
              <a:endParaRPr kumimoji="0" lang="en-GB" sz="80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Inter"/>
                <a:cs typeface="Inter"/>
                <a:sym typeface="Inter"/>
              </a:endParaRPr>
            </a:p>
            <a:p>
              <a:pPr marL="19812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Denmark - Danish National Veterinary Institute (DTU Vet)</a:t>
              </a:r>
              <a:endParaRPr kumimoji="0" lang="en-GB" sz="80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Inter"/>
                <a:cs typeface="Inter"/>
              </a:endParaRPr>
            </a:p>
            <a:p>
              <a:pPr marL="19812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European Commission</a:t>
              </a:r>
              <a:endParaRPr kumimoji="0" lang="en-GB" sz="80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Inter"/>
                <a:cs typeface="Inter"/>
              </a:endParaRPr>
            </a:p>
            <a:p>
              <a:pPr marL="19812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France - National Institute of Agricultural Research (INRAE)</a:t>
              </a:r>
              <a:endParaRPr kumimoji="0" lang="en-GB" sz="80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Inter"/>
                <a:cs typeface="Inter"/>
              </a:endParaRPr>
            </a:p>
            <a:p>
              <a:pPr marL="19812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France – National Agency for Health, Food, Environmental and Occupational Safety (ANSES)</a:t>
              </a:r>
              <a:endParaRPr kumimoji="0" lang="en-GB" sz="80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Inter"/>
                <a:cs typeface="Inter"/>
              </a:endParaRPr>
            </a:p>
            <a:p>
              <a:pPr marL="19812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Italy - Ministry of Health</a:t>
              </a:r>
              <a:endParaRPr kumimoji="0" lang="en-GB" sz="80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Inter"/>
                <a:cs typeface="Inter"/>
              </a:endParaRPr>
            </a:p>
            <a:p>
              <a:pPr marL="19812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Norway - Norwegian Veterinary Institute (NVI)</a:t>
              </a:r>
              <a:endParaRPr kumimoji="0" lang="en-GB" sz="80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Inter"/>
                <a:cs typeface="Inter"/>
              </a:endParaRPr>
            </a:p>
            <a:p>
              <a:pPr marL="19812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Spain - National Institute for Agricultural and Food Research and Technology (INIA)</a:t>
              </a:r>
              <a:endParaRPr kumimoji="0" lang="en-GB" sz="80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Inter"/>
                <a:cs typeface="Inter"/>
              </a:endParaRPr>
            </a:p>
            <a:p>
              <a:pPr marL="19812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Sweden - Swedish Veterinary Agency (SVA)</a:t>
              </a:r>
              <a:endParaRPr kumimoji="0" lang="en-GB" sz="80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Inter"/>
                <a:cs typeface="Inter"/>
              </a:endParaRPr>
            </a:p>
            <a:p>
              <a:pPr marL="19812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Switzerland - Regional Consortium Switzerland</a:t>
              </a:r>
              <a:endParaRPr kumimoji="0" lang="en-GB" sz="80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Inter"/>
                <a:cs typeface="Inter"/>
              </a:endParaRPr>
            </a:p>
            <a:p>
              <a:pPr marL="19812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The Netherlands - Ministry of Agriculture, Fisheries, Food Security and Nature (LVVV)|</a:t>
              </a:r>
              <a:endParaRPr kumimoji="0" lang="en-GB" sz="80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Inter"/>
                <a:cs typeface="Inter"/>
              </a:endParaRPr>
            </a:p>
            <a:p>
              <a:pPr marL="19812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UK - Biotechnology and Biological Science Research Council (BBSRC)</a:t>
              </a:r>
              <a:endParaRPr kumimoji="0" lang="en-GB" sz="80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Inter"/>
                <a:cs typeface="Inter"/>
              </a:endParaRPr>
            </a:p>
            <a:p>
              <a:pPr marL="19812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UK - Department for the Environment, Food and Rural Affairs (Defra)</a:t>
              </a:r>
              <a:b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</a:br>
              <a:b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</a:b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Inter"/>
                <a:cs typeface="Inter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AB9F606-C154-FFD8-030E-62E773CC36E4}"/>
              </a:ext>
            </a:extLst>
          </p:cNvPr>
          <p:cNvGrpSpPr/>
          <p:nvPr/>
        </p:nvGrpSpPr>
        <p:grpSpPr>
          <a:xfrm>
            <a:off x="5888686" y="4495855"/>
            <a:ext cx="5652000" cy="1958310"/>
            <a:chOff x="6033650" y="4328586"/>
            <a:chExt cx="5654042" cy="1958310"/>
          </a:xfrm>
        </p:grpSpPr>
        <p:sp>
          <p:nvSpPr>
            <p:cNvPr id="34" name="Google Shape;242;p25">
              <a:extLst>
                <a:ext uri="{FF2B5EF4-FFF2-40B4-BE49-F238E27FC236}">
                  <a16:creationId xmlns:a16="http://schemas.microsoft.com/office/drawing/2014/main" id="{10D3B37A-AFBD-E3BD-2459-487FFD8E430F}"/>
                </a:ext>
              </a:extLst>
            </p:cNvPr>
            <p:cNvSpPr/>
            <p:nvPr/>
          </p:nvSpPr>
          <p:spPr>
            <a:xfrm>
              <a:off x="6166617" y="4328586"/>
              <a:ext cx="5521075" cy="195831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5" name="Google Shape;243;p25">
              <a:extLst>
                <a:ext uri="{FF2B5EF4-FFF2-40B4-BE49-F238E27FC236}">
                  <a16:creationId xmlns:a16="http://schemas.microsoft.com/office/drawing/2014/main" id="{A5C796ED-A938-A382-C6B5-36487266A7B7}"/>
                </a:ext>
              </a:extLst>
            </p:cNvPr>
            <p:cNvSpPr txBox="1">
              <a:spLocks/>
            </p:cNvSpPr>
            <p:nvPr/>
          </p:nvSpPr>
          <p:spPr>
            <a:xfrm>
              <a:off x="6220698" y="4394946"/>
              <a:ext cx="3837446" cy="405558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1" i="0" kern="1200" baseline="0">
                  <a:solidFill>
                    <a:schemeClr val="tx2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GB" sz="14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International organisations &amp; others</a:t>
              </a:r>
              <a:endPara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Montserrat"/>
                <a:cs typeface="Montserrat"/>
                <a:sym typeface="Montserrat"/>
              </a:endParaRPr>
            </a:p>
            <a:p>
              <a:pPr marR="0" lvl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R="0" lvl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Inter"/>
                <a:cs typeface="Inter"/>
                <a:sym typeface="Inter"/>
              </a:endParaRPr>
            </a:p>
            <a:p>
              <a:pPr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Inter"/>
                <a:cs typeface="Inter"/>
                <a:sym typeface="Inter"/>
              </a:endParaRPr>
            </a:p>
            <a:p>
              <a:pPr marL="45720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Inter"/>
                <a:cs typeface="Inter"/>
                <a:sym typeface="Inter"/>
              </a:endParaRPr>
            </a:p>
          </p:txBody>
        </p:sp>
        <p:sp>
          <p:nvSpPr>
            <p:cNvPr id="36" name="Google Shape;244;p25">
              <a:extLst>
                <a:ext uri="{FF2B5EF4-FFF2-40B4-BE49-F238E27FC236}">
                  <a16:creationId xmlns:a16="http://schemas.microsoft.com/office/drawing/2014/main" id="{0551E2F1-C83D-29B2-1178-592DAF2898CB}"/>
                </a:ext>
              </a:extLst>
            </p:cNvPr>
            <p:cNvSpPr txBox="1">
              <a:spLocks/>
            </p:cNvSpPr>
            <p:nvPr/>
          </p:nvSpPr>
          <p:spPr>
            <a:xfrm>
              <a:off x="6033650" y="4656295"/>
              <a:ext cx="5654041" cy="1411210"/>
            </a:xfrm>
            <a:prstGeom prst="rect">
              <a:avLst/>
            </a:prstGeom>
          </p:spPr>
          <p:txBody>
            <a:bodyPr spcFirstLastPara="1" wrap="square" lIns="90000" tIns="90000" rIns="91425" bIns="91425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b="1" i="0" kern="1200" baseline="0">
                  <a:solidFill>
                    <a:schemeClr val="tx2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865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World Organisation for Animal Health (WOAH)</a:t>
              </a:r>
            </a:p>
            <a:p>
              <a:pPr marL="19865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International Livestock Research Institute (ILRI)</a:t>
              </a:r>
            </a:p>
            <a:p>
              <a:pPr marL="19865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Gates Foundation (BMGF)</a:t>
              </a:r>
            </a:p>
            <a:p>
              <a:pPr marL="19865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Zoetis</a:t>
              </a:r>
            </a:p>
            <a:p>
              <a:pPr marL="19865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 err="1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HealthforAnimals</a:t>
              </a:r>
              <a:endParaRPr kumimoji="0" lang="en-GB" sz="80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Inter"/>
                <a:cs typeface="Inter"/>
                <a:sym typeface="Inter"/>
              </a:endParaRPr>
            </a:p>
            <a:p>
              <a:pPr marL="19865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Inter"/>
                  <a:cs typeface="Inter"/>
                  <a:sym typeface="Inter"/>
                </a:rPr>
                <a:t>Diagnostics for Animals (Veterinary Diagnostics Manufacturers) (formerly EMVD)</a:t>
              </a:r>
            </a:p>
            <a:p>
              <a:pPr marL="19865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5B"/>
                </a:buClr>
                <a:buSzPts val="500"/>
                <a:tabLst/>
                <a:defRPr/>
              </a:pPr>
              <a:r>
                <a:rPr kumimoji="0" lang="en-US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Calibri"/>
                  <a:cs typeface="Calibri"/>
                </a:rPr>
                <a:t>Global Alliance for Livestock Veterinary Medicines (</a:t>
              </a:r>
              <a:r>
                <a:rPr kumimoji="0" lang="en-GB" sz="800" i="0" u="none" strike="noStrike" kern="1200" cap="none" spc="0" normalizeH="0" baseline="0" noProof="0" dirty="0" err="1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Calibri"/>
                  <a:cs typeface="Calibri"/>
                </a:rPr>
                <a:t>GALVmed</a:t>
              </a:r>
              <a:r>
                <a:rPr kumimoji="0" lang="en-GB" sz="800" i="0" u="none" strike="noStrike" kern="1200" cap="none" spc="0" normalizeH="0" baseline="0" noProof="0" dirty="0">
                  <a:ln>
                    <a:noFill/>
                  </a:ln>
                  <a:solidFill>
                    <a:srgbClr val="16215B"/>
                  </a:solidFill>
                  <a:effectLst/>
                  <a:uLnTx/>
                  <a:uFillTx/>
                  <a:latin typeface="+mj-lt"/>
                  <a:ea typeface="Calibri"/>
                  <a:cs typeface="Calibri"/>
                </a:rPr>
                <a:t>)</a:t>
              </a:r>
              <a:endParaRPr kumimoji="0" lang="en-GB" sz="80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Inter"/>
                <a:cs typeface="Inter"/>
                <a:sym typeface="Inter"/>
              </a:endParaRPr>
            </a:p>
            <a:p>
              <a:pPr marL="91440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+mj-lt"/>
                <a:ea typeface="Inter"/>
                <a:cs typeface="Inter"/>
                <a:sym typeface="Inte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729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A0CCCA-B373-0247-15E2-FBDDA23612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Working Group updates</a:t>
            </a:r>
          </a:p>
        </p:txBody>
      </p:sp>
    </p:spTree>
    <p:extLst>
      <p:ext uri="{BB962C8B-B14F-4D97-AF65-F5344CB8AC3E}">
        <p14:creationId xmlns:p14="http://schemas.microsoft.com/office/powerpoint/2010/main" val="4073021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5ECB8C-5917-DBE1-8DF5-6C0A6F438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CF1D91-F077-0012-782D-31E97992C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020" y="2210201"/>
            <a:ext cx="6060663" cy="38748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18245C"/>
                </a:solidFill>
                <a:latin typeface="Montserrat" panose="00000500000000000000" pitchFamily="2" charset="0"/>
              </a:rPr>
              <a:t>Recent publication of three research roadmaps, covering </a:t>
            </a:r>
            <a:r>
              <a:rPr lang="en-US" sz="2000" b="1">
                <a:solidFill>
                  <a:srgbClr val="18245C"/>
                </a:solidFill>
                <a:latin typeface="Montserrat" panose="00000500000000000000" pitchFamily="2" charset="0"/>
              </a:rPr>
              <a:t>vaccine development</a:t>
            </a:r>
            <a:r>
              <a:rPr lang="en-US" sz="2000">
                <a:solidFill>
                  <a:srgbClr val="18245C"/>
                </a:solidFill>
                <a:latin typeface="Montserrat" panose="00000500000000000000" pitchFamily="2" charset="0"/>
              </a:rPr>
              <a:t>, </a:t>
            </a:r>
            <a:r>
              <a:rPr lang="en-US" sz="2000" b="1">
                <a:solidFill>
                  <a:srgbClr val="18245C"/>
                </a:solidFill>
                <a:latin typeface="Montserrat" panose="00000500000000000000" pitchFamily="2" charset="0"/>
              </a:rPr>
              <a:t>control strategies</a:t>
            </a:r>
            <a:r>
              <a:rPr lang="en-US" sz="2000">
                <a:solidFill>
                  <a:srgbClr val="18245C"/>
                </a:solidFill>
                <a:latin typeface="Montserrat" panose="00000500000000000000" pitchFamily="2" charset="0"/>
              </a:rPr>
              <a:t>, and </a:t>
            </a:r>
            <a:r>
              <a:rPr lang="en-US" sz="2000" b="1">
                <a:solidFill>
                  <a:srgbClr val="18245C"/>
                </a:solidFill>
                <a:latin typeface="Montserrat" panose="00000500000000000000" pitchFamily="2" charset="0"/>
              </a:rPr>
              <a:t>diagnostic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18245C"/>
                </a:solidFill>
                <a:latin typeface="Montserrat" panose="00000500000000000000" pitchFamily="2" charset="0"/>
              </a:rPr>
              <a:t>The roadmaps developed through a series of workshops attended by 60 global experts, across 21 countries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18245C"/>
                </a:solidFill>
                <a:latin typeface="Montserrat" panose="00000500000000000000" pitchFamily="2" charset="0"/>
              </a:rPr>
              <a:t>The interactive roadmaps can be accessed on the </a:t>
            </a:r>
            <a:r>
              <a:rPr lang="en-US" sz="2000" b="1">
                <a:solidFill>
                  <a:srgbClr val="18245C"/>
                </a:solidFill>
                <a:latin typeface="Montserrat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 IDAZ website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F25FFFBB-344A-B7EC-192F-1B7A4D1FA68B}"/>
              </a:ext>
            </a:extLst>
          </p:cNvPr>
          <p:cNvSpPr txBox="1">
            <a:spLocks/>
          </p:cNvSpPr>
          <p:nvPr/>
        </p:nvSpPr>
        <p:spPr>
          <a:xfrm>
            <a:off x="267271" y="1102927"/>
            <a:ext cx="6309991" cy="7190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15215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5215B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Coronaviruses</a:t>
            </a:r>
          </a:p>
        </p:txBody>
      </p:sp>
      <p:pic>
        <p:nvPicPr>
          <p:cNvPr id="12" name="Google Shape;75;p15">
            <a:extLst>
              <a:ext uri="{FF2B5EF4-FFF2-40B4-BE49-F238E27FC236}">
                <a16:creationId xmlns:a16="http://schemas.microsoft.com/office/drawing/2014/main" id="{24DDEB5D-5279-DFA7-F4F9-DCB3D194AA12}"/>
              </a:ext>
            </a:extLst>
          </p:cNvPr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2680" y="22676"/>
            <a:ext cx="5900148" cy="686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19;p19">
            <a:extLst>
              <a:ext uri="{FF2B5EF4-FFF2-40B4-BE49-F238E27FC236}">
                <a16:creationId xmlns:a16="http://schemas.microsoft.com/office/drawing/2014/main" id="{B00A24DB-5BB0-7406-D4C6-3CB3F89C3DD3}"/>
              </a:ext>
            </a:extLst>
          </p:cNvPr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7582" y="-127189"/>
            <a:ext cx="6060663" cy="705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UK-ICN logo">
            <a:extLst>
              <a:ext uri="{FF2B5EF4-FFF2-40B4-BE49-F238E27FC236}">
                <a16:creationId xmlns:a16="http://schemas.microsoft.com/office/drawing/2014/main" id="{E5111BD3-9521-87D9-269A-0EE8BB33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25775" y="58225"/>
            <a:ext cx="743889" cy="71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275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684C0A-81BF-8996-48D7-2500A36F5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A80F47D9-6DB9-13D0-C685-EACBE2100891}"/>
              </a:ext>
            </a:extLst>
          </p:cNvPr>
          <p:cNvSpPr txBox="1">
            <a:spLocks/>
          </p:cNvSpPr>
          <p:nvPr/>
        </p:nvSpPr>
        <p:spPr>
          <a:xfrm>
            <a:off x="267271" y="1102927"/>
            <a:ext cx="6309991" cy="7190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15215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5215B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Coronaviruses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B284B9-E530-BECD-85FF-A898CC76FA5C}"/>
              </a:ext>
            </a:extLst>
          </p:cNvPr>
          <p:cNvSpPr txBox="1"/>
          <p:nvPr/>
        </p:nvSpPr>
        <p:spPr>
          <a:xfrm>
            <a:off x="267271" y="6085073"/>
            <a:ext cx="3124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16215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Valeria Mariano</a:t>
            </a:r>
          </a:p>
        </p:txBody>
      </p:sp>
      <p:pic>
        <p:nvPicPr>
          <p:cNvPr id="14" name="Picture 13" descr="UK-ICN logo">
            <a:extLst>
              <a:ext uri="{FF2B5EF4-FFF2-40B4-BE49-F238E27FC236}">
                <a16:creationId xmlns:a16="http://schemas.microsoft.com/office/drawing/2014/main" id="{22350817-DD89-3846-7557-ECE0D0216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25775" y="58225"/>
            <a:ext cx="743889" cy="71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AB7D6C-59D8-6C15-8B33-282B6BF09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23" y="908445"/>
            <a:ext cx="4744112" cy="586821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966B06A-3BD6-18D1-F2D1-067854F93BE3}"/>
              </a:ext>
            </a:extLst>
          </p:cNvPr>
          <p:cNvGrpSpPr/>
          <p:nvPr/>
        </p:nvGrpSpPr>
        <p:grpSpPr>
          <a:xfrm>
            <a:off x="5155477" y="1220865"/>
            <a:ext cx="1188572" cy="1478997"/>
            <a:chOff x="6209280" y="2531051"/>
            <a:chExt cx="1440000" cy="1837095"/>
          </a:xfrm>
        </p:grpSpPr>
        <p:sp>
          <p:nvSpPr>
            <p:cNvPr id="9" name="Flowchart: Alternate Process 8">
              <a:extLst>
                <a:ext uri="{FF2B5EF4-FFF2-40B4-BE49-F238E27FC236}">
                  <a16:creationId xmlns:a16="http://schemas.microsoft.com/office/drawing/2014/main" id="{F43557AC-4253-0332-47AB-2E09F2ABC2CA}"/>
                </a:ext>
              </a:extLst>
            </p:cNvPr>
            <p:cNvSpPr/>
            <p:nvPr/>
          </p:nvSpPr>
          <p:spPr>
            <a:xfrm>
              <a:off x="6209280" y="2531051"/>
              <a:ext cx="1440000" cy="1800000"/>
            </a:xfrm>
            <a:prstGeom prst="flowChartAlternateProcess">
              <a:avLst/>
            </a:prstGeom>
            <a:solidFill>
              <a:srgbClr val="A61C6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id="{53AC10C5-73DA-3384-D93B-4F7E1B87039A}"/>
                </a:ext>
              </a:extLst>
            </p:cNvPr>
            <p:cNvSpPr/>
            <p:nvPr/>
          </p:nvSpPr>
          <p:spPr>
            <a:xfrm>
              <a:off x="6281580" y="2588625"/>
              <a:ext cx="1295400" cy="1440000"/>
            </a:xfrm>
            <a:prstGeom prst="flowChartAlternateProcess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E8983B-BD60-E029-9AF1-8477A64D07EE}"/>
                </a:ext>
              </a:extLst>
            </p:cNvPr>
            <p:cNvSpPr txBox="1"/>
            <p:nvPr/>
          </p:nvSpPr>
          <p:spPr>
            <a:xfrm>
              <a:off x="6306896" y="3985849"/>
              <a:ext cx="1295401" cy="382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SCAN ME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4C2C89C-9AB1-CA60-06E5-54777FF9D2F2}"/>
              </a:ext>
            </a:extLst>
          </p:cNvPr>
          <p:cNvGrpSpPr/>
          <p:nvPr/>
        </p:nvGrpSpPr>
        <p:grpSpPr>
          <a:xfrm>
            <a:off x="5177247" y="2993060"/>
            <a:ext cx="1188572" cy="1478997"/>
            <a:chOff x="6209280" y="2531051"/>
            <a:chExt cx="1440000" cy="1837095"/>
          </a:xfrm>
        </p:grpSpPr>
        <p:sp>
          <p:nvSpPr>
            <p:cNvPr id="16" name="Flowchart: Alternate Process 15">
              <a:extLst>
                <a:ext uri="{FF2B5EF4-FFF2-40B4-BE49-F238E27FC236}">
                  <a16:creationId xmlns:a16="http://schemas.microsoft.com/office/drawing/2014/main" id="{DC3069AD-F790-0020-7A90-1FE568507FD5}"/>
                </a:ext>
              </a:extLst>
            </p:cNvPr>
            <p:cNvSpPr/>
            <p:nvPr/>
          </p:nvSpPr>
          <p:spPr>
            <a:xfrm>
              <a:off x="6209280" y="2531051"/>
              <a:ext cx="1440000" cy="1800000"/>
            </a:xfrm>
            <a:prstGeom prst="flowChartAlternateProcess">
              <a:avLst/>
            </a:prstGeom>
            <a:solidFill>
              <a:srgbClr val="A61C6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7" name="Flowchart: Alternate Process 16">
              <a:extLst>
                <a:ext uri="{FF2B5EF4-FFF2-40B4-BE49-F238E27FC236}">
                  <a16:creationId xmlns:a16="http://schemas.microsoft.com/office/drawing/2014/main" id="{F5D92679-84E1-4E6C-79DF-5F0C6AC2CDC5}"/>
                </a:ext>
              </a:extLst>
            </p:cNvPr>
            <p:cNvSpPr/>
            <p:nvPr/>
          </p:nvSpPr>
          <p:spPr>
            <a:xfrm>
              <a:off x="6281580" y="2588625"/>
              <a:ext cx="1295400" cy="1440000"/>
            </a:xfrm>
            <a:prstGeom prst="flowChartAlternateProcess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1BFB98-0158-243C-F368-6C682629A419}"/>
                </a:ext>
              </a:extLst>
            </p:cNvPr>
            <p:cNvSpPr txBox="1"/>
            <p:nvPr/>
          </p:nvSpPr>
          <p:spPr>
            <a:xfrm>
              <a:off x="6306896" y="3985849"/>
              <a:ext cx="1295401" cy="382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SCAN ME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CA2D848-1051-9511-7C67-8A8EE1799790}"/>
              </a:ext>
            </a:extLst>
          </p:cNvPr>
          <p:cNvGrpSpPr/>
          <p:nvPr/>
        </p:nvGrpSpPr>
        <p:grpSpPr>
          <a:xfrm>
            <a:off x="5177250" y="4861056"/>
            <a:ext cx="1188572" cy="1478997"/>
            <a:chOff x="6209280" y="2531051"/>
            <a:chExt cx="1440000" cy="1837095"/>
          </a:xfrm>
        </p:grpSpPr>
        <p:sp>
          <p:nvSpPr>
            <p:cNvPr id="20" name="Flowchart: Alternate Process 19">
              <a:extLst>
                <a:ext uri="{FF2B5EF4-FFF2-40B4-BE49-F238E27FC236}">
                  <a16:creationId xmlns:a16="http://schemas.microsoft.com/office/drawing/2014/main" id="{1612C383-5E7D-3A2D-86BB-E4E2BE84C1D3}"/>
                </a:ext>
              </a:extLst>
            </p:cNvPr>
            <p:cNvSpPr/>
            <p:nvPr/>
          </p:nvSpPr>
          <p:spPr>
            <a:xfrm>
              <a:off x="6209280" y="2531051"/>
              <a:ext cx="1440000" cy="1800000"/>
            </a:xfrm>
            <a:prstGeom prst="flowChartAlternateProcess">
              <a:avLst/>
            </a:prstGeom>
            <a:solidFill>
              <a:srgbClr val="A61C6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21" name="Flowchart: Alternate Process 20">
              <a:extLst>
                <a:ext uri="{FF2B5EF4-FFF2-40B4-BE49-F238E27FC236}">
                  <a16:creationId xmlns:a16="http://schemas.microsoft.com/office/drawing/2014/main" id="{D0F1264A-7B5D-B230-3C8B-20D5A8C3BC28}"/>
                </a:ext>
              </a:extLst>
            </p:cNvPr>
            <p:cNvSpPr/>
            <p:nvPr/>
          </p:nvSpPr>
          <p:spPr>
            <a:xfrm>
              <a:off x="6281580" y="2588625"/>
              <a:ext cx="1295400" cy="1440000"/>
            </a:xfrm>
            <a:prstGeom prst="flowChartAlternateProcess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981D65-FF7A-C0D7-6F83-4843AC08240A}"/>
                </a:ext>
              </a:extLst>
            </p:cNvPr>
            <p:cNvSpPr txBox="1"/>
            <p:nvPr/>
          </p:nvSpPr>
          <p:spPr>
            <a:xfrm>
              <a:off x="6306896" y="3985849"/>
              <a:ext cx="1295401" cy="382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SCAN ME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9080B01-810E-7585-EF48-CF5B0E43B4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8" t="1393" r="2145" b="2652"/>
          <a:stretch/>
        </p:blipFill>
        <p:spPr>
          <a:xfrm>
            <a:off x="7538388" y="953653"/>
            <a:ext cx="3787387" cy="53930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97846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E0ECEE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onst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D26620A-22F3-436B-9A74-1AD5E53ED2CE}">
  <we:reference id="wa200006000" version="1.2.1.0" store="en-US" storeType="OMEX"/>
  <we:alternateReferences>
    <we:reference id="wa200006000" version="1.2.1.0" store="wa20000600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95231F107F724AA2B83B8C302CF88E" ma:contentTypeVersion="18" ma:contentTypeDescription="Create a new document." ma:contentTypeScope="" ma:versionID="48846dbb7baabaab6e4edb45dce4339f">
  <xsd:schema xmlns:xsd="http://www.w3.org/2001/XMLSchema" xmlns:xs="http://www.w3.org/2001/XMLSchema" xmlns:p="http://schemas.microsoft.com/office/2006/metadata/properties" xmlns:ns2="37593056-7446-4f51-8d5d-6dfa052faecd" xmlns:ns3="ca7db49e-11f3-42e8-a1e3-03be04747541" targetNamespace="http://schemas.microsoft.com/office/2006/metadata/properties" ma:root="true" ma:fieldsID="66887773bac518467a2790ba7aa799c0" ns2:_="" ns3:_="">
    <xsd:import namespace="37593056-7446-4f51-8d5d-6dfa052faecd"/>
    <xsd:import namespace="ca7db49e-11f3-42e8-a1e3-03be047475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93056-7446-4f51-8d5d-6dfa052fae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d0b2da7-f7f1-4ade-bc4d-78491eef27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db49e-11f3-42e8-a1e3-03be0474754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dcecd8d-3f57-49ef-a168-5e21baf4bebc}" ma:internalName="TaxCatchAll" ma:showField="CatchAllData" ma:web="ca7db49e-11f3-42e8-a1e3-03be047475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7db49e-11f3-42e8-a1e3-03be04747541" xsi:nil="true"/>
    <lcf76f155ced4ddcb4097134ff3c332f xmlns="37593056-7446-4f51-8d5d-6dfa052fae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21FA71-39B6-45B9-B833-BBB69B6043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593056-7446-4f51-8d5d-6dfa052faecd"/>
    <ds:schemaRef ds:uri="ca7db49e-11f3-42e8-a1e3-03be047475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F1F8EF-04A2-4C96-ABE1-0394D8B5E5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EC8C1F-7AD2-4E13-92D9-67BB9BADDA7D}">
  <ds:schemaRefs>
    <ds:schemaRef ds:uri="http://www.w3.org/XML/1998/namespace"/>
    <ds:schemaRef ds:uri="http://purl.org/dc/terms/"/>
    <ds:schemaRef ds:uri="http://schemas.openxmlformats.org/package/2006/metadata/core-properties"/>
    <ds:schemaRef ds:uri="37593056-7446-4f51-8d5d-6dfa052faecd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ca7db49e-11f3-42e8-a1e3-03be04747541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2e892a75-59a0-4e0e-9b97-f68af558ca2b}" enabled="1" method="Standard" siteId="{9f1098df-eebc-4be7-9878-bc3c8d059fd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1281</Words>
  <Application>Microsoft Office PowerPoint</Application>
  <PresentationFormat>Widescreen</PresentationFormat>
  <Paragraphs>219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area-normal</vt:lpstr>
      <vt:lpstr>Arial</vt:lpstr>
      <vt:lpstr>Inter</vt:lpstr>
      <vt:lpstr>Montserrat</vt:lpstr>
      <vt:lpstr>Office Theme</vt:lpstr>
      <vt:lpstr>STAR IDAZ International Research Consortium on Animal Health:  Update</vt:lpstr>
      <vt:lpstr>PowerPoint Presentation</vt:lpstr>
      <vt:lpstr>Minimum level of US$ 10 million* investment in research on shared priorities over a 5-year period required for IRC partnership </vt:lpstr>
      <vt:lpstr>Objectives and deliverables</vt:lpstr>
      <vt:lpstr>Research prioritisation and coordination </vt:lpstr>
      <vt:lpstr>IRC Executive Committee Partners (36)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Committee</dc:title>
  <dc:creator>James Humphrey</dc:creator>
  <cp:lastModifiedBy>Madeline Newman</cp:lastModifiedBy>
  <cp:revision>2</cp:revision>
  <dcterms:created xsi:type="dcterms:W3CDTF">2025-02-13T14:10:18Z</dcterms:created>
  <dcterms:modified xsi:type="dcterms:W3CDTF">2025-05-14T14:53:04Z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0x010100B195231F107F724AA2B83B8C302CF88E</vt:lpwstr>
  </property>
  <property fmtid="{D5CDD505-2E9C-101B-9397-08002B2CF9AE}" pid="3" name="MediaServiceImageTags">
    <vt:lpwstr/>
  </property>
</Properties>
</file>