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heme/theme8.xml" ContentType="application/vnd.openxmlformats-officedocument.theme+xml"/>
  <Override PartName="/ppt/tags/tag2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93" r:id="rId3"/>
    <p:sldMasterId id="2147483700" r:id="rId4"/>
    <p:sldMasterId id="2147483710" r:id="rId5"/>
    <p:sldMasterId id="2147483724" r:id="rId6"/>
    <p:sldMasterId id="2147483736" r:id="rId7"/>
  </p:sldMasterIdLst>
  <p:notesMasterIdLst>
    <p:notesMasterId r:id="rId21"/>
  </p:notesMasterIdLst>
  <p:sldIdLst>
    <p:sldId id="257" r:id="rId8"/>
    <p:sldId id="2519" r:id="rId9"/>
    <p:sldId id="1687" r:id="rId10"/>
    <p:sldId id="1682" r:id="rId11"/>
    <p:sldId id="1719" r:id="rId12"/>
    <p:sldId id="1726" r:id="rId13"/>
    <p:sldId id="1724" r:id="rId14"/>
    <p:sldId id="328" r:id="rId15"/>
    <p:sldId id="1718" r:id="rId16"/>
    <p:sldId id="335" r:id="rId17"/>
    <p:sldId id="1721" r:id="rId18"/>
    <p:sldId id="2518" r:id="rId19"/>
    <p:sldId id="1730" r:id="rId20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89"/>
  </p:normalViewPr>
  <p:slideViewPr>
    <p:cSldViewPr snapToGrid="0">
      <p:cViewPr varScale="1">
        <p:scale>
          <a:sx n="108" d="100"/>
          <a:sy n="108" d="100"/>
        </p:scale>
        <p:origin x="7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2DAF3B-FD36-344B-BB5A-74DFD7D6D8BB}" type="datetimeFigureOut">
              <a:rPr lang="en-BE" smtClean="0"/>
              <a:t>11/05/2025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20E98-962E-6F4B-9F36-76BAFE9A3783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60466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784DC6-A902-44A2-A175-839FCE46AF5D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091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D20925-2C23-4E04-AA1B-085922089249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163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FCE3D-1556-E288-24EF-4333B93CD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A40B35-C162-379E-BF12-8510DB6EAE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0E090E-90DF-D578-C31C-793017453D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33294E-257C-5838-D485-7CF306731B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784DC6-A902-44A2-A175-839FCE46AF5D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670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784DC6-A902-44A2-A175-839FCE46AF5D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289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Launched this year (2024), the innovative Partnership is anticipated to invest €360 million over seven years to boost research and facilitate cooperation between all actors</a:t>
            </a:r>
            <a:r>
              <a:rPr lang="tr-TR" sz="1200" dirty="0"/>
              <a:t>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784DC6-A902-44A2-A175-839FCE46AF5D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035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B4C7B-D340-4884-A07A-56A2045F1CB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156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8.xml"/><Relationship Id="rId4" Type="http://schemas.openxmlformats.org/officeDocument/2006/relationships/image" Target="../media/image8.emf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9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7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8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9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20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2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2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24.xml"/><Relationship Id="rId4" Type="http://schemas.openxmlformats.org/officeDocument/2006/relationships/image" Target="../media/image12.emf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2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407368" y="980729"/>
            <a:ext cx="11305256" cy="475252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 altLang="en-US"/>
              <a:t>Click to </a:t>
            </a:r>
            <a:r>
              <a:rPr lang="it-IT" altLang="en-US" err="1"/>
              <a:t>insert</a:t>
            </a:r>
            <a:r>
              <a:rPr lang="it-IT" altLang="en-US"/>
              <a:t> the text</a:t>
            </a:r>
          </a:p>
          <a:p>
            <a:pPr lvl="1"/>
            <a:r>
              <a:rPr lang="it-IT" altLang="en-US"/>
              <a:t>Second </a:t>
            </a:r>
            <a:r>
              <a:rPr lang="it-IT" altLang="en-US" err="1"/>
              <a:t>level</a:t>
            </a:r>
            <a:endParaRPr lang="it-IT" altLang="en-US"/>
          </a:p>
          <a:p>
            <a:pPr lvl="2"/>
            <a:r>
              <a:rPr lang="it-IT" altLang="en-US"/>
              <a:t>Third </a:t>
            </a:r>
            <a:r>
              <a:rPr lang="it-IT" altLang="en-US" err="1"/>
              <a:t>level</a:t>
            </a:r>
            <a:endParaRPr lang="it-IT" altLang="en-US"/>
          </a:p>
          <a:p>
            <a:pPr lvl="3"/>
            <a:r>
              <a:rPr lang="it-IT" altLang="en-US" err="1"/>
              <a:t>Fourth</a:t>
            </a:r>
            <a:r>
              <a:rPr lang="it-IT" altLang="en-US"/>
              <a:t> 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r>
              <a:rPr lang="it-IT" altLang="en-US" err="1"/>
              <a:t>Fifth</a:t>
            </a:r>
            <a:r>
              <a:rPr lang="it-IT" altLang="en-US"/>
              <a:t> </a:t>
            </a:r>
            <a:r>
              <a:rPr lang="it-IT" altLang="en-US" err="1"/>
              <a:t>level</a:t>
            </a:r>
            <a:endParaRPr lang="it-IT" alt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>
                <a:solidFill>
                  <a:srgbClr val="455E6F"/>
                </a:solidFill>
              </a:defRPr>
            </a:lvl1pPr>
          </a:lstStyle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5" name="Segnaposto titolo 1"/>
          <p:cNvSpPr>
            <a:spLocks noGrp="1"/>
          </p:cNvSpPr>
          <p:nvPr>
            <p:ph type="title" hasCustomPrompt="1"/>
          </p:nvPr>
        </p:nvSpPr>
        <p:spPr bwMode="auto">
          <a:xfrm>
            <a:off x="407368" y="0"/>
            <a:ext cx="11305256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532148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240016" y="915561"/>
            <a:ext cx="4323645" cy="497215"/>
          </a:xfrm>
        </p:spPr>
        <p:txBody>
          <a:bodyPr anchor="b"/>
          <a:lstStyle>
            <a:lvl1pPr algn="l">
              <a:defRPr sz="24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240016" y="1489960"/>
            <a:ext cx="4323645" cy="42308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9" name="Segnaposto risorsa multimediale 8"/>
          <p:cNvSpPr>
            <a:spLocks noGrp="1"/>
          </p:cNvSpPr>
          <p:nvPr>
            <p:ph type="media" sz="quarter" idx="13" hasCustomPrompt="1"/>
          </p:nvPr>
        </p:nvSpPr>
        <p:spPr>
          <a:xfrm>
            <a:off x="627053" y="915573"/>
            <a:ext cx="5184576" cy="4805187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551384" y="0"/>
            <a:ext cx="11016728" cy="83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62B4C"/>
                </a:solidFill>
              </a:rPr>
              <a:t>Click to </a:t>
            </a:r>
            <a:r>
              <a:rPr lang="it-IT" altLang="en-US" err="1">
                <a:solidFill>
                  <a:srgbClr val="262B4C"/>
                </a:solidFill>
              </a:rPr>
              <a:t>insert</a:t>
            </a:r>
            <a:r>
              <a:rPr lang="it-IT" altLang="en-US">
                <a:solidFill>
                  <a:srgbClr val="262B4C"/>
                </a:solidFill>
              </a:rPr>
              <a:t> the </a:t>
            </a:r>
            <a:r>
              <a:rPr lang="it-IT" altLang="en-US" err="1">
                <a:solidFill>
                  <a:srgbClr val="262B4C"/>
                </a:solidFill>
              </a:rPr>
              <a:t>title</a:t>
            </a:r>
            <a:endParaRPr lang="it-IT" altLang="en-US">
              <a:solidFill>
                <a:srgbClr val="262B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419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744073" y="838377"/>
            <a:ext cx="4763079" cy="473253"/>
          </a:xfrm>
        </p:spPr>
        <p:txBody>
          <a:bodyPr anchor="b"/>
          <a:lstStyle>
            <a:lvl1pPr algn="l">
              <a:defRPr sz="24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744073" y="1412777"/>
            <a:ext cx="4763080" cy="43924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10" name="Segnaposto grafico 9"/>
          <p:cNvSpPr>
            <a:spLocks noGrp="1"/>
          </p:cNvSpPr>
          <p:nvPr>
            <p:ph type="chart" sz="quarter" idx="13" hasCustomPrompt="1"/>
          </p:nvPr>
        </p:nvSpPr>
        <p:spPr>
          <a:xfrm>
            <a:off x="479376" y="838378"/>
            <a:ext cx="6048672" cy="4966887"/>
          </a:xfrm>
        </p:spPr>
        <p:txBody>
          <a:bodyPr rtlCol="0">
            <a:normAutofit/>
          </a:bodyPr>
          <a:lstStyle>
            <a:lvl1pPr>
              <a:defRPr sz="2300"/>
            </a:lvl1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479376" y="0"/>
            <a:ext cx="11088736" cy="83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 sz="2800">
                <a:solidFill>
                  <a:srgbClr val="262B4C"/>
                </a:solidFill>
              </a:rPr>
              <a:t>Click to </a:t>
            </a:r>
            <a:r>
              <a:rPr lang="it-IT" altLang="en-US" sz="2800" err="1">
                <a:solidFill>
                  <a:srgbClr val="262B4C"/>
                </a:solidFill>
              </a:rPr>
              <a:t>insert</a:t>
            </a:r>
            <a:r>
              <a:rPr lang="it-IT" altLang="en-US" sz="2800">
                <a:solidFill>
                  <a:srgbClr val="262B4C"/>
                </a:solidFill>
              </a:rPr>
              <a:t> the </a:t>
            </a:r>
            <a:r>
              <a:rPr lang="it-IT" altLang="en-US" sz="2800" err="1">
                <a:solidFill>
                  <a:srgbClr val="262B4C"/>
                </a:solidFill>
              </a:rPr>
              <a:t>title</a:t>
            </a:r>
            <a:endParaRPr lang="it-IT" altLang="en-US" sz="2800">
              <a:solidFill>
                <a:srgbClr val="262B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165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407368" y="980729"/>
            <a:ext cx="11305256" cy="475252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 altLang="en-US"/>
              <a:t>Click to </a:t>
            </a:r>
            <a:r>
              <a:rPr lang="it-IT" altLang="en-US" err="1"/>
              <a:t>insert</a:t>
            </a:r>
            <a:r>
              <a:rPr lang="it-IT" altLang="en-US"/>
              <a:t> the text</a:t>
            </a:r>
          </a:p>
          <a:p>
            <a:pPr lvl="1"/>
            <a:r>
              <a:rPr lang="it-IT" altLang="en-US"/>
              <a:t>Second </a:t>
            </a:r>
            <a:r>
              <a:rPr lang="it-IT" altLang="en-US" err="1"/>
              <a:t>level</a:t>
            </a:r>
            <a:endParaRPr lang="it-IT" altLang="en-US"/>
          </a:p>
          <a:p>
            <a:pPr lvl="2"/>
            <a:r>
              <a:rPr lang="it-IT" altLang="en-US"/>
              <a:t>Third </a:t>
            </a:r>
            <a:r>
              <a:rPr lang="it-IT" altLang="en-US" err="1"/>
              <a:t>level</a:t>
            </a:r>
            <a:endParaRPr lang="it-IT" altLang="en-US"/>
          </a:p>
          <a:p>
            <a:pPr lvl="3"/>
            <a:r>
              <a:rPr lang="it-IT" altLang="en-US" err="1"/>
              <a:t>Fourth</a:t>
            </a:r>
            <a:r>
              <a:rPr lang="it-IT" altLang="en-US"/>
              <a:t> 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r>
              <a:rPr lang="it-IT" altLang="en-US" err="1"/>
              <a:t>Fifth</a:t>
            </a:r>
            <a:r>
              <a:rPr lang="it-IT" altLang="en-US"/>
              <a:t> </a:t>
            </a:r>
            <a:r>
              <a:rPr lang="it-IT" altLang="en-US" err="1"/>
              <a:t>level</a:t>
            </a:r>
            <a:endParaRPr lang="it-IT" alt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>
                <a:solidFill>
                  <a:srgbClr val="455E6F"/>
                </a:solidFill>
              </a:defRPr>
            </a:lvl1pPr>
          </a:lstStyle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5" name="Segnaposto titolo 1"/>
          <p:cNvSpPr>
            <a:spLocks noGrp="1"/>
          </p:cNvSpPr>
          <p:nvPr>
            <p:ph type="title" hasCustomPrompt="1"/>
          </p:nvPr>
        </p:nvSpPr>
        <p:spPr bwMode="auto">
          <a:xfrm>
            <a:off x="407368" y="0"/>
            <a:ext cx="11305256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963617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479376" y="980729"/>
            <a:ext cx="5491102" cy="46956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altLang="en-US"/>
              <a:t>Click to </a:t>
            </a:r>
            <a:r>
              <a:rPr lang="it-IT" altLang="en-US" err="1"/>
              <a:t>insert</a:t>
            </a:r>
            <a:r>
              <a:rPr lang="it-IT" altLang="en-US"/>
              <a:t> the text</a:t>
            </a:r>
          </a:p>
          <a:p>
            <a:pPr lvl="1"/>
            <a:r>
              <a:rPr lang="it-IT" altLang="en-US"/>
              <a:t>Second </a:t>
            </a:r>
            <a:r>
              <a:rPr lang="it-IT" altLang="en-US" err="1"/>
              <a:t>level</a:t>
            </a:r>
            <a:endParaRPr lang="it-IT" altLang="en-US"/>
          </a:p>
          <a:p>
            <a:pPr lvl="2"/>
            <a:r>
              <a:rPr lang="it-IT" altLang="en-US"/>
              <a:t>Third </a:t>
            </a:r>
            <a:r>
              <a:rPr lang="it-IT" altLang="en-US" err="1"/>
              <a:t>level</a:t>
            </a:r>
            <a:endParaRPr lang="it-IT" altLang="en-US"/>
          </a:p>
          <a:p>
            <a:pPr lvl="3"/>
            <a:r>
              <a:rPr lang="it-IT" altLang="en-US" err="1"/>
              <a:t>Fourth</a:t>
            </a:r>
            <a:r>
              <a:rPr lang="it-IT" altLang="en-US"/>
              <a:t> 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r>
              <a:rPr lang="it-IT" altLang="en-US" err="1"/>
              <a:t>Fifth</a:t>
            </a:r>
            <a:r>
              <a:rPr lang="it-IT" altLang="en-US"/>
              <a:t>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6168008" y="980729"/>
            <a:ext cx="5400352" cy="46956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altLang="en-US"/>
              <a:t>Click to </a:t>
            </a:r>
            <a:r>
              <a:rPr lang="it-IT" altLang="en-US" err="1"/>
              <a:t>insert</a:t>
            </a:r>
            <a:r>
              <a:rPr lang="it-IT" altLang="en-US"/>
              <a:t> the text</a:t>
            </a:r>
          </a:p>
          <a:p>
            <a:pPr lvl="1"/>
            <a:r>
              <a:rPr lang="it-IT" altLang="en-US"/>
              <a:t>Second </a:t>
            </a:r>
            <a:r>
              <a:rPr lang="it-IT" altLang="en-US" err="1"/>
              <a:t>level</a:t>
            </a:r>
            <a:endParaRPr lang="it-IT" altLang="en-US"/>
          </a:p>
          <a:p>
            <a:pPr lvl="2"/>
            <a:r>
              <a:rPr lang="it-IT" altLang="en-US"/>
              <a:t>Third </a:t>
            </a:r>
            <a:r>
              <a:rPr lang="it-IT" altLang="en-US" err="1"/>
              <a:t>level</a:t>
            </a:r>
            <a:endParaRPr lang="it-IT" altLang="en-US"/>
          </a:p>
          <a:p>
            <a:pPr lvl="3"/>
            <a:r>
              <a:rPr lang="it-IT" altLang="en-US" err="1"/>
              <a:t>Fourth</a:t>
            </a:r>
            <a:r>
              <a:rPr lang="it-IT" altLang="en-US"/>
              <a:t> 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r>
              <a:rPr lang="it-IT" altLang="en-US" err="1"/>
              <a:t>Fifth</a:t>
            </a:r>
            <a:r>
              <a:rPr lang="it-IT" altLang="en-US"/>
              <a:t>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>
            <a:spLocks noGrp="1"/>
          </p:cNvSpPr>
          <p:nvPr>
            <p:ph type="title" hasCustomPrompt="1"/>
          </p:nvPr>
        </p:nvSpPr>
        <p:spPr bwMode="auto">
          <a:xfrm>
            <a:off x="479376" y="0"/>
            <a:ext cx="11088984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236877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03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6879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04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32720" y="1348551"/>
            <a:ext cx="3718426" cy="424265"/>
          </a:xfrm>
        </p:spPr>
        <p:txBody>
          <a:bodyPr anchor="b"/>
          <a:lstStyle>
            <a:lvl1pPr algn="l">
              <a:defRPr sz="20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4583832" y="1348551"/>
            <a:ext cx="6975448" cy="431269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altLang="en-US"/>
              <a:t>Click to </a:t>
            </a:r>
            <a:r>
              <a:rPr lang="it-IT" altLang="en-US" err="1"/>
              <a:t>insert</a:t>
            </a:r>
            <a:r>
              <a:rPr lang="it-IT" altLang="en-US"/>
              <a:t> the text</a:t>
            </a:r>
          </a:p>
          <a:p>
            <a:pPr lvl="1"/>
            <a:r>
              <a:rPr lang="it-IT" altLang="en-US"/>
              <a:t>Second </a:t>
            </a:r>
            <a:r>
              <a:rPr lang="it-IT" altLang="en-US" err="1"/>
              <a:t>level</a:t>
            </a:r>
            <a:endParaRPr lang="it-IT" altLang="en-US"/>
          </a:p>
          <a:p>
            <a:pPr lvl="2"/>
            <a:r>
              <a:rPr lang="it-IT" altLang="en-US"/>
              <a:t>Third </a:t>
            </a:r>
            <a:r>
              <a:rPr lang="it-IT" altLang="en-US" err="1"/>
              <a:t>level</a:t>
            </a:r>
            <a:endParaRPr lang="it-IT" altLang="en-US"/>
          </a:p>
          <a:p>
            <a:pPr lvl="3"/>
            <a:r>
              <a:rPr lang="it-IT" altLang="en-US" err="1"/>
              <a:t>Fourth</a:t>
            </a:r>
            <a:r>
              <a:rPr lang="it-IT" altLang="en-US"/>
              <a:t> 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r>
              <a:rPr lang="it-IT" altLang="en-US" err="1"/>
              <a:t>Fifth</a:t>
            </a:r>
            <a:r>
              <a:rPr lang="it-IT" altLang="en-US"/>
              <a:t>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32720" y="1916833"/>
            <a:ext cx="3718426" cy="403244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551384" y="0"/>
            <a:ext cx="11016728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62B4C"/>
                </a:solidFill>
              </a:rPr>
              <a:t>Fare clic per inserire titolo</a:t>
            </a:r>
          </a:p>
        </p:txBody>
      </p:sp>
    </p:spTree>
    <p:extLst>
      <p:ext uri="{BB962C8B-B14F-4D97-AF65-F5344CB8AC3E}">
        <p14:creationId xmlns:p14="http://schemas.microsoft.com/office/powerpoint/2010/main" val="5873899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05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80384" y="4500129"/>
            <a:ext cx="11087728" cy="441039"/>
          </a:xfrm>
        </p:spPr>
        <p:txBody>
          <a:bodyPr anchor="b"/>
          <a:lstStyle>
            <a:lvl1pPr algn="l">
              <a:defRPr sz="20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 hasCustomPrompt="1"/>
          </p:nvPr>
        </p:nvSpPr>
        <p:spPr>
          <a:xfrm>
            <a:off x="479376" y="1052736"/>
            <a:ext cx="11079904" cy="339290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480384" y="5007298"/>
            <a:ext cx="11087728" cy="72595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479376" y="0"/>
            <a:ext cx="11088736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62B4C"/>
                </a:solidFill>
              </a:rPr>
              <a:t>Click to </a:t>
            </a:r>
            <a:r>
              <a:rPr lang="it-IT" altLang="en-US" err="1">
                <a:solidFill>
                  <a:srgbClr val="262B4C"/>
                </a:solidFill>
              </a:rPr>
              <a:t>insert</a:t>
            </a:r>
            <a:r>
              <a:rPr lang="it-IT" altLang="en-US">
                <a:solidFill>
                  <a:srgbClr val="262B4C"/>
                </a:solidFill>
              </a:rPr>
              <a:t> the </a:t>
            </a:r>
            <a:r>
              <a:rPr lang="it-IT" altLang="en-US" err="1">
                <a:solidFill>
                  <a:srgbClr val="262B4C"/>
                </a:solidFill>
              </a:rPr>
              <a:t>title</a:t>
            </a:r>
            <a:endParaRPr lang="it-IT" altLang="en-US">
              <a:solidFill>
                <a:srgbClr val="262B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116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23392" y="4396660"/>
            <a:ext cx="10944720" cy="566738"/>
          </a:xfrm>
        </p:spPr>
        <p:txBody>
          <a:bodyPr anchor="b"/>
          <a:lstStyle>
            <a:lvl1pPr algn="l">
              <a:defRPr sz="20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23392" y="4963398"/>
            <a:ext cx="10944720" cy="69785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9" name="Segnaposto risorsa multimediale 8"/>
          <p:cNvSpPr>
            <a:spLocks noGrp="1"/>
          </p:cNvSpPr>
          <p:nvPr>
            <p:ph type="media" sz="quarter" idx="13" hasCustomPrompt="1"/>
          </p:nvPr>
        </p:nvSpPr>
        <p:spPr>
          <a:xfrm>
            <a:off x="623392" y="1196751"/>
            <a:ext cx="10944720" cy="3168353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623392" y="0"/>
            <a:ext cx="10944720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62B4C"/>
                </a:solidFill>
              </a:rPr>
              <a:t>Click to </a:t>
            </a:r>
            <a:r>
              <a:rPr lang="it-IT" altLang="en-US" err="1">
                <a:solidFill>
                  <a:srgbClr val="262B4C"/>
                </a:solidFill>
              </a:rPr>
              <a:t>insert</a:t>
            </a:r>
            <a:r>
              <a:rPr lang="it-IT" altLang="en-US">
                <a:solidFill>
                  <a:srgbClr val="262B4C"/>
                </a:solidFill>
              </a:rPr>
              <a:t> the </a:t>
            </a:r>
            <a:r>
              <a:rPr lang="it-IT" altLang="en-US" err="1">
                <a:solidFill>
                  <a:srgbClr val="262B4C"/>
                </a:solidFill>
              </a:rPr>
              <a:t>title</a:t>
            </a:r>
            <a:endParaRPr lang="it-IT" altLang="en-US">
              <a:solidFill>
                <a:srgbClr val="262B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0864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551384" y="4229090"/>
            <a:ext cx="11007897" cy="566738"/>
          </a:xfrm>
        </p:spPr>
        <p:txBody>
          <a:bodyPr anchor="b"/>
          <a:lstStyle>
            <a:lvl1pPr algn="l">
              <a:defRPr sz="20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534164" y="4795828"/>
            <a:ext cx="11007897" cy="8654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9" name="Segnaposto tabella 8"/>
          <p:cNvSpPr>
            <a:spLocks noGrp="1"/>
          </p:cNvSpPr>
          <p:nvPr>
            <p:ph type="tbl" sz="quarter" idx="13" hasCustomPrompt="1"/>
          </p:nvPr>
        </p:nvSpPr>
        <p:spPr>
          <a:xfrm>
            <a:off x="551384" y="1196751"/>
            <a:ext cx="11007897" cy="3024337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551384" y="0"/>
            <a:ext cx="11016728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62B4C"/>
                </a:solidFill>
              </a:rPr>
              <a:t>Click to </a:t>
            </a:r>
            <a:r>
              <a:rPr lang="it-IT" altLang="en-US" err="1">
                <a:solidFill>
                  <a:srgbClr val="262B4C"/>
                </a:solidFill>
              </a:rPr>
              <a:t>insert</a:t>
            </a:r>
            <a:r>
              <a:rPr lang="it-IT" altLang="en-US">
                <a:solidFill>
                  <a:srgbClr val="262B4C"/>
                </a:solidFill>
              </a:rPr>
              <a:t> the </a:t>
            </a:r>
            <a:r>
              <a:rPr lang="it-IT" altLang="en-US" err="1">
                <a:solidFill>
                  <a:srgbClr val="262B4C"/>
                </a:solidFill>
              </a:rPr>
              <a:t>title</a:t>
            </a:r>
            <a:endParaRPr lang="it-IT" altLang="en-US">
              <a:solidFill>
                <a:srgbClr val="262B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269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456040" y="987568"/>
            <a:ext cx="5040561" cy="497216"/>
          </a:xfrm>
        </p:spPr>
        <p:txBody>
          <a:bodyPr anchor="b"/>
          <a:lstStyle>
            <a:lvl1pPr algn="l">
              <a:defRPr sz="24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456040" y="1633975"/>
            <a:ext cx="5040561" cy="409187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9" name="Segnaposto tabella 8"/>
          <p:cNvSpPr>
            <a:spLocks noGrp="1"/>
          </p:cNvSpPr>
          <p:nvPr>
            <p:ph type="tbl" sz="quarter" idx="13" hasCustomPrompt="1"/>
          </p:nvPr>
        </p:nvSpPr>
        <p:spPr>
          <a:xfrm>
            <a:off x="551385" y="987568"/>
            <a:ext cx="5616624" cy="4738278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407368" y="0"/>
            <a:ext cx="11305256" cy="83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62B4C"/>
                </a:solidFill>
              </a:rPr>
              <a:t>Click to </a:t>
            </a:r>
            <a:r>
              <a:rPr lang="it-IT" altLang="en-US" err="1">
                <a:solidFill>
                  <a:srgbClr val="262B4C"/>
                </a:solidFill>
              </a:rPr>
              <a:t>insert</a:t>
            </a:r>
            <a:r>
              <a:rPr lang="it-IT" altLang="en-US">
                <a:solidFill>
                  <a:srgbClr val="262B4C"/>
                </a:solidFill>
              </a:rPr>
              <a:t> the </a:t>
            </a:r>
            <a:r>
              <a:rPr lang="it-IT" altLang="en-US" err="1">
                <a:solidFill>
                  <a:srgbClr val="262B4C"/>
                </a:solidFill>
              </a:rPr>
              <a:t>title</a:t>
            </a:r>
            <a:endParaRPr lang="it-IT" altLang="en-US">
              <a:solidFill>
                <a:srgbClr val="262B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68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479376" y="980729"/>
            <a:ext cx="5491102" cy="46956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altLang="en-US"/>
              <a:t>Click to </a:t>
            </a:r>
            <a:r>
              <a:rPr lang="it-IT" altLang="en-US" err="1"/>
              <a:t>insert</a:t>
            </a:r>
            <a:r>
              <a:rPr lang="it-IT" altLang="en-US"/>
              <a:t> the text</a:t>
            </a:r>
          </a:p>
          <a:p>
            <a:pPr lvl="1"/>
            <a:r>
              <a:rPr lang="it-IT" altLang="en-US"/>
              <a:t>Second </a:t>
            </a:r>
            <a:r>
              <a:rPr lang="it-IT" altLang="en-US" err="1"/>
              <a:t>level</a:t>
            </a:r>
            <a:endParaRPr lang="it-IT" altLang="en-US"/>
          </a:p>
          <a:p>
            <a:pPr lvl="2"/>
            <a:r>
              <a:rPr lang="it-IT" altLang="en-US"/>
              <a:t>Third </a:t>
            </a:r>
            <a:r>
              <a:rPr lang="it-IT" altLang="en-US" err="1"/>
              <a:t>level</a:t>
            </a:r>
            <a:endParaRPr lang="it-IT" altLang="en-US"/>
          </a:p>
          <a:p>
            <a:pPr lvl="3"/>
            <a:r>
              <a:rPr lang="it-IT" altLang="en-US" err="1"/>
              <a:t>Fourth</a:t>
            </a:r>
            <a:r>
              <a:rPr lang="it-IT" altLang="en-US"/>
              <a:t> 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r>
              <a:rPr lang="it-IT" altLang="en-US" err="1"/>
              <a:t>Fifth</a:t>
            </a:r>
            <a:r>
              <a:rPr lang="it-IT" altLang="en-US"/>
              <a:t>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6168008" y="980729"/>
            <a:ext cx="5400352" cy="46956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altLang="en-US"/>
              <a:t>Click to </a:t>
            </a:r>
            <a:r>
              <a:rPr lang="it-IT" altLang="en-US" err="1"/>
              <a:t>insert</a:t>
            </a:r>
            <a:r>
              <a:rPr lang="it-IT" altLang="en-US"/>
              <a:t> the text</a:t>
            </a:r>
          </a:p>
          <a:p>
            <a:pPr lvl="1"/>
            <a:r>
              <a:rPr lang="it-IT" altLang="en-US"/>
              <a:t>Second </a:t>
            </a:r>
            <a:r>
              <a:rPr lang="it-IT" altLang="en-US" err="1"/>
              <a:t>level</a:t>
            </a:r>
            <a:endParaRPr lang="it-IT" altLang="en-US"/>
          </a:p>
          <a:p>
            <a:pPr lvl="2"/>
            <a:r>
              <a:rPr lang="it-IT" altLang="en-US"/>
              <a:t>Third </a:t>
            </a:r>
            <a:r>
              <a:rPr lang="it-IT" altLang="en-US" err="1"/>
              <a:t>level</a:t>
            </a:r>
            <a:endParaRPr lang="it-IT" altLang="en-US"/>
          </a:p>
          <a:p>
            <a:pPr lvl="3"/>
            <a:r>
              <a:rPr lang="it-IT" altLang="en-US" err="1"/>
              <a:t>Fourth</a:t>
            </a:r>
            <a:r>
              <a:rPr lang="it-IT" altLang="en-US"/>
              <a:t> 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r>
              <a:rPr lang="it-IT" altLang="en-US" err="1"/>
              <a:t>Fifth</a:t>
            </a:r>
            <a:r>
              <a:rPr lang="it-IT" altLang="en-US"/>
              <a:t>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>
            <a:spLocks noGrp="1"/>
          </p:cNvSpPr>
          <p:nvPr>
            <p:ph type="title" hasCustomPrompt="1"/>
          </p:nvPr>
        </p:nvSpPr>
        <p:spPr bwMode="auto">
          <a:xfrm>
            <a:off x="479376" y="0"/>
            <a:ext cx="11088984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6312353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888088" y="1008662"/>
            <a:ext cx="4680025" cy="476122"/>
          </a:xfrm>
        </p:spPr>
        <p:txBody>
          <a:bodyPr anchor="b"/>
          <a:lstStyle>
            <a:lvl1pPr algn="l">
              <a:defRPr sz="24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888088" y="1655069"/>
            <a:ext cx="4680025" cy="3978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10" name="Segnaposto immagine 9"/>
          <p:cNvSpPr>
            <a:spLocks noGrp="1"/>
          </p:cNvSpPr>
          <p:nvPr>
            <p:ph type="pic" sz="quarter" idx="13" hasCustomPrompt="1"/>
          </p:nvPr>
        </p:nvSpPr>
        <p:spPr>
          <a:xfrm>
            <a:off x="551385" y="980728"/>
            <a:ext cx="6120680" cy="5328591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479377" y="0"/>
            <a:ext cx="11088736" cy="83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62B4C"/>
                </a:solidFill>
              </a:rPr>
              <a:t>Click to </a:t>
            </a:r>
            <a:r>
              <a:rPr lang="it-IT" altLang="en-US" err="1">
                <a:solidFill>
                  <a:srgbClr val="262B4C"/>
                </a:solidFill>
              </a:rPr>
              <a:t>insert</a:t>
            </a:r>
            <a:r>
              <a:rPr lang="it-IT" altLang="en-US">
                <a:solidFill>
                  <a:srgbClr val="262B4C"/>
                </a:solidFill>
              </a:rPr>
              <a:t> the </a:t>
            </a:r>
            <a:r>
              <a:rPr lang="it-IT" altLang="en-US" err="1">
                <a:solidFill>
                  <a:srgbClr val="262B4C"/>
                </a:solidFill>
              </a:rPr>
              <a:t>title</a:t>
            </a:r>
            <a:endParaRPr lang="it-IT" altLang="en-US">
              <a:solidFill>
                <a:srgbClr val="262B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706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240016" y="915561"/>
            <a:ext cx="4323645" cy="497215"/>
          </a:xfrm>
        </p:spPr>
        <p:txBody>
          <a:bodyPr anchor="b"/>
          <a:lstStyle>
            <a:lvl1pPr algn="l">
              <a:defRPr sz="24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240016" y="1489960"/>
            <a:ext cx="4323645" cy="42308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9" name="Segnaposto risorsa multimediale 8"/>
          <p:cNvSpPr>
            <a:spLocks noGrp="1"/>
          </p:cNvSpPr>
          <p:nvPr>
            <p:ph type="media" sz="quarter" idx="13" hasCustomPrompt="1"/>
          </p:nvPr>
        </p:nvSpPr>
        <p:spPr>
          <a:xfrm>
            <a:off x="627053" y="915573"/>
            <a:ext cx="5184576" cy="4805187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551384" y="0"/>
            <a:ext cx="11016728" cy="83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62B4C"/>
                </a:solidFill>
              </a:rPr>
              <a:t>Click to </a:t>
            </a:r>
            <a:r>
              <a:rPr lang="it-IT" altLang="en-US" err="1">
                <a:solidFill>
                  <a:srgbClr val="262B4C"/>
                </a:solidFill>
              </a:rPr>
              <a:t>insert</a:t>
            </a:r>
            <a:r>
              <a:rPr lang="it-IT" altLang="en-US">
                <a:solidFill>
                  <a:srgbClr val="262B4C"/>
                </a:solidFill>
              </a:rPr>
              <a:t> the </a:t>
            </a:r>
            <a:r>
              <a:rPr lang="it-IT" altLang="en-US" err="1">
                <a:solidFill>
                  <a:srgbClr val="262B4C"/>
                </a:solidFill>
              </a:rPr>
              <a:t>title</a:t>
            </a:r>
            <a:endParaRPr lang="it-IT" altLang="en-US">
              <a:solidFill>
                <a:srgbClr val="262B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3175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744073" y="838377"/>
            <a:ext cx="4763079" cy="473253"/>
          </a:xfrm>
        </p:spPr>
        <p:txBody>
          <a:bodyPr anchor="b"/>
          <a:lstStyle>
            <a:lvl1pPr algn="l">
              <a:defRPr sz="24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744073" y="1412777"/>
            <a:ext cx="4763080" cy="43924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10" name="Segnaposto grafico 9"/>
          <p:cNvSpPr>
            <a:spLocks noGrp="1"/>
          </p:cNvSpPr>
          <p:nvPr>
            <p:ph type="chart" sz="quarter" idx="13" hasCustomPrompt="1"/>
          </p:nvPr>
        </p:nvSpPr>
        <p:spPr>
          <a:xfrm>
            <a:off x="479376" y="838378"/>
            <a:ext cx="6048672" cy="4966887"/>
          </a:xfrm>
        </p:spPr>
        <p:txBody>
          <a:bodyPr rtlCol="0">
            <a:normAutofit/>
          </a:bodyPr>
          <a:lstStyle>
            <a:lvl1pPr>
              <a:defRPr sz="2300"/>
            </a:lvl1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479376" y="0"/>
            <a:ext cx="11088736" cy="83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 sz="2800">
                <a:solidFill>
                  <a:srgbClr val="262B4C"/>
                </a:solidFill>
              </a:rPr>
              <a:t>Click to </a:t>
            </a:r>
            <a:r>
              <a:rPr lang="it-IT" altLang="en-US" sz="2800" err="1">
                <a:solidFill>
                  <a:srgbClr val="262B4C"/>
                </a:solidFill>
              </a:rPr>
              <a:t>insert</a:t>
            </a:r>
            <a:r>
              <a:rPr lang="it-IT" altLang="en-US" sz="2800">
                <a:solidFill>
                  <a:srgbClr val="262B4C"/>
                </a:solidFill>
              </a:rPr>
              <a:t> the </a:t>
            </a:r>
            <a:r>
              <a:rPr lang="it-IT" altLang="en-US" sz="2800" err="1">
                <a:solidFill>
                  <a:srgbClr val="262B4C"/>
                </a:solidFill>
              </a:rPr>
              <a:t>title</a:t>
            </a:r>
            <a:endParaRPr lang="it-IT" altLang="en-US" sz="2800">
              <a:solidFill>
                <a:srgbClr val="262B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0623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CAB5A-664D-EF69-BC99-89B7D4778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52B86-9DD6-1857-C829-EDB738FC8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6B061-9534-DEC2-8437-CA489ADDA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22C1-6CDA-1C4A-9872-2172C7ED690D}" type="datetimeFigureOut">
              <a:rPr lang="en-BE" smtClean="0"/>
              <a:t>11/05/2025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0A001-831A-6700-D60D-107B0D69B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4BC77-CFD0-2342-A492-6714C88ED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18E8B-E78E-2B40-844C-27025D74CFC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1457077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nly title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1487488" y="3429000"/>
            <a:ext cx="8510736" cy="172819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Title</a:t>
            </a:r>
          </a:p>
        </p:txBody>
      </p:sp>
      <p:sp>
        <p:nvSpPr>
          <p:cNvPr id="3" name="Segnaposto numero diapositiva 4">
            <a:extLst>
              <a:ext uri="{FF2B5EF4-FFF2-40B4-BE49-F238E27FC236}">
                <a16:creationId xmlns:a16="http://schemas.microsoft.com/office/drawing/2014/main" id="{3EF33494-5C12-89DA-3E6A-93A1574D66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65029"/>
            <a:ext cx="2743200" cy="365125"/>
          </a:xfrm>
        </p:spPr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4856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0" y="3840105"/>
            <a:ext cx="12192000" cy="550779"/>
          </a:xfrm>
          <a:prstGeom prst="rect">
            <a:avLst/>
          </a:prstGeom>
        </p:spPr>
        <p:txBody>
          <a:bodyPr anchor="ctr"/>
          <a:lstStyle>
            <a:lvl1pPr>
              <a:defRPr sz="3300"/>
            </a:lvl1pPr>
          </a:lstStyle>
          <a:p>
            <a:r>
              <a:rPr lang="it-IT" altLang="en-US"/>
              <a:t>Title: </a:t>
            </a:r>
            <a:r>
              <a:rPr lang="it-IT" altLang="en-US" err="1"/>
              <a:t>Lorem</a:t>
            </a:r>
            <a:r>
              <a:rPr lang="it-IT" altLang="en-US"/>
              <a:t> </a:t>
            </a:r>
            <a:r>
              <a:rPr lang="it-IT" altLang="en-US" err="1"/>
              <a:t>ipsum</a:t>
            </a:r>
            <a:r>
              <a:rPr lang="it-IT" altLang="en-US"/>
              <a:t> </a:t>
            </a:r>
            <a:r>
              <a:rPr lang="it-IT" altLang="en-US" err="1"/>
              <a:t>dolor</a:t>
            </a:r>
            <a:r>
              <a:rPr lang="it-IT" altLang="en-US"/>
              <a:t> </a:t>
            </a:r>
            <a:r>
              <a:rPr lang="it-IT" altLang="en-US" err="1"/>
              <a:t>sit</a:t>
            </a:r>
            <a:r>
              <a:rPr lang="it-IT" altLang="en-US"/>
              <a:t> </a:t>
            </a:r>
            <a:r>
              <a:rPr lang="it-IT" altLang="en-US" err="1"/>
              <a:t>amet</a:t>
            </a:r>
            <a:r>
              <a:rPr lang="it-IT" altLang="en-US"/>
              <a:t> </a:t>
            </a:r>
            <a:r>
              <a:rPr lang="it-IT" altLang="en-US" err="1"/>
              <a:t>adipiscing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0" y="4404109"/>
            <a:ext cx="12072664" cy="837152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buNone/>
              <a:defRPr sz="220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altLang="en-US" err="1"/>
              <a:t>Subtitle</a:t>
            </a:r>
            <a:r>
              <a:rPr lang="it-IT" altLang="en-US"/>
              <a:t>: </a:t>
            </a:r>
            <a:r>
              <a:rPr lang="it-IT" altLang="en-US" err="1"/>
              <a:t>Lorem</a:t>
            </a:r>
            <a:r>
              <a:rPr lang="it-IT" altLang="en-US"/>
              <a:t> </a:t>
            </a:r>
            <a:r>
              <a:rPr lang="it-IT" altLang="en-US" err="1"/>
              <a:t>ipsum</a:t>
            </a:r>
            <a:r>
              <a:rPr lang="it-IT" altLang="en-US"/>
              <a:t> </a:t>
            </a:r>
            <a:r>
              <a:rPr lang="it-IT" altLang="en-US" err="1"/>
              <a:t>dolor</a:t>
            </a:r>
            <a:r>
              <a:rPr lang="it-IT" altLang="en-US"/>
              <a:t> </a:t>
            </a:r>
            <a:r>
              <a:rPr lang="it-IT" altLang="en-US" err="1"/>
              <a:t>sit</a:t>
            </a:r>
            <a:r>
              <a:rPr lang="it-IT" altLang="en-US"/>
              <a:t> </a:t>
            </a:r>
            <a:r>
              <a:rPr lang="it-IT" altLang="en-US" err="1"/>
              <a:t>amet</a:t>
            </a:r>
            <a:r>
              <a:rPr lang="it-IT" altLang="en-US"/>
              <a:t>, </a:t>
            </a:r>
            <a:r>
              <a:rPr lang="it-IT" altLang="en-US" err="1"/>
              <a:t>consectetuer</a:t>
            </a:r>
            <a:r>
              <a:rPr lang="it-IT" altLang="en-US"/>
              <a:t> </a:t>
            </a:r>
            <a:r>
              <a:rPr lang="it-IT" altLang="en-US" err="1"/>
              <a:t>adipiscing</a:t>
            </a:r>
            <a:r>
              <a:rPr lang="it-IT" altLang="en-US"/>
              <a:t> </a:t>
            </a:r>
            <a:r>
              <a:rPr lang="it-IT" altLang="en-US" err="1"/>
              <a:t>elit</a:t>
            </a:r>
            <a:r>
              <a:rPr lang="it-IT" altLang="en-US"/>
              <a:t> </a:t>
            </a:r>
          </a:p>
          <a:p>
            <a:pPr lvl="0"/>
            <a:r>
              <a:rPr lang="it-IT" altLang="en-US" err="1"/>
              <a:t>sed</a:t>
            </a:r>
            <a:r>
              <a:rPr lang="it-IT" altLang="en-US"/>
              <a:t> </a:t>
            </a:r>
            <a:r>
              <a:rPr lang="it-IT" altLang="en-US" err="1"/>
              <a:t>diam</a:t>
            </a:r>
            <a:r>
              <a:rPr lang="it-IT" altLang="en-US"/>
              <a:t> </a:t>
            </a:r>
            <a:r>
              <a:rPr lang="it-IT" altLang="en-US" err="1"/>
              <a:t>nonummy</a:t>
            </a:r>
            <a:r>
              <a:rPr lang="it-IT" altLang="en-US"/>
              <a:t> </a:t>
            </a:r>
            <a:r>
              <a:rPr lang="it-IT" altLang="en-US" err="1"/>
              <a:t>nibh</a:t>
            </a:r>
            <a:r>
              <a:rPr lang="it-IT" altLang="en-US"/>
              <a:t> </a:t>
            </a:r>
            <a:r>
              <a:rPr lang="it-IT" altLang="en-US" err="1"/>
              <a:t>euismod</a:t>
            </a:r>
            <a:r>
              <a:rPr lang="it-IT" altLang="en-US"/>
              <a:t> </a:t>
            </a:r>
            <a:r>
              <a:rPr lang="it-IT" altLang="en-US" err="1"/>
              <a:t>tincidunt</a:t>
            </a:r>
            <a:r>
              <a:rPr lang="it-IT" altLang="en-US"/>
              <a:t> ut </a:t>
            </a:r>
            <a:r>
              <a:rPr lang="it-IT" altLang="en-US" err="1"/>
              <a:t>laoreet</a:t>
            </a:r>
            <a:r>
              <a:rPr lang="it-IT" altLang="en-US"/>
              <a:t> dolore</a:t>
            </a:r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0" hasCustomPrompt="1"/>
          </p:nvPr>
        </p:nvSpPr>
        <p:spPr>
          <a:xfrm>
            <a:off x="2464457" y="5229200"/>
            <a:ext cx="7143750" cy="431800"/>
          </a:xfrm>
        </p:spPr>
        <p:txBody>
          <a:bodyPr/>
          <a:lstStyle>
            <a:lvl1pPr>
              <a:spcBef>
                <a:spcPts val="0"/>
              </a:spcBef>
              <a:defRPr sz="1800" b="0"/>
            </a:lvl1pPr>
          </a:lstStyle>
          <a:p>
            <a:pPr lvl="0"/>
            <a:r>
              <a:rPr lang="it-IT"/>
              <a:t>Speaker, </a:t>
            </a:r>
            <a:r>
              <a:rPr lang="it-IT" err="1"/>
              <a:t>place</a:t>
            </a:r>
            <a:r>
              <a:rPr lang="it-IT"/>
              <a:t>, date</a:t>
            </a:r>
          </a:p>
        </p:txBody>
      </p:sp>
      <p:sp>
        <p:nvSpPr>
          <p:cNvPr id="4" name="Segnaposto numero diapositiva 4">
            <a:extLst>
              <a:ext uri="{FF2B5EF4-FFF2-40B4-BE49-F238E27FC236}">
                <a16:creationId xmlns:a16="http://schemas.microsoft.com/office/drawing/2014/main" id="{33BD13FC-CCB1-29FA-679E-A98063BEE3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48800" y="6448251"/>
            <a:ext cx="2743200" cy="365125"/>
          </a:xfrm>
        </p:spPr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9976858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las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0" y="2657694"/>
            <a:ext cx="12192000" cy="1542612"/>
          </a:xfrm>
          <a:prstGeom prst="rect">
            <a:avLst/>
          </a:prstGeom>
        </p:spPr>
        <p:txBody>
          <a:bodyPr anchor="ctr"/>
          <a:lstStyle>
            <a:lvl1pPr>
              <a:defRPr sz="4400" b="0" i="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it-IT" altLang="en-US" sz="3600" b="1" i="0" err="1">
                <a:solidFill>
                  <a:srgbClr val="0046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</a:t>
            </a:r>
            <a:r>
              <a:rPr lang="it-IT" altLang="en-US" sz="3600" b="1" i="0">
                <a:solidFill>
                  <a:srgbClr val="0046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en-US" sz="3600" b="1" i="0" err="1">
                <a:solidFill>
                  <a:srgbClr val="0046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it-IT" altLang="en-US" sz="3600" b="1" i="0">
                <a:solidFill>
                  <a:srgbClr val="0046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it-IT" altLang="en-US" sz="3600" b="1" i="0">
                <a:solidFill>
                  <a:srgbClr val="00467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en-US" sz="3600" b="1" i="0">
                <a:solidFill>
                  <a:srgbClr val="0046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it-IT" altLang="en-US" sz="3600" b="1" i="0" err="1">
                <a:solidFill>
                  <a:srgbClr val="0046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it-IT" altLang="en-US" sz="3600" b="1" i="0">
                <a:solidFill>
                  <a:srgbClr val="0046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en-US" sz="3600" b="1" i="0" err="1">
                <a:solidFill>
                  <a:srgbClr val="0046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attention</a:t>
            </a:r>
            <a:r>
              <a:rPr lang="it-IT" altLang="en-US" sz="3600" b="1" i="0">
                <a:solidFill>
                  <a:srgbClr val="0046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it-IT" sz="3600" b="1" i="0">
              <a:solidFill>
                <a:srgbClr val="00467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0" y="4293096"/>
            <a:ext cx="12192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>
                <a:solidFill>
                  <a:srgbClr val="00467A"/>
                </a:solidFill>
              </a:rPr>
              <a:t>(</a:t>
            </a:r>
            <a:r>
              <a:rPr lang="it-IT" err="1">
                <a:solidFill>
                  <a:srgbClr val="00467A"/>
                </a:solidFill>
              </a:rPr>
              <a:t>Presenter</a:t>
            </a:r>
            <a:r>
              <a:rPr lang="it-IT">
                <a:solidFill>
                  <a:srgbClr val="00467A"/>
                </a:solidFill>
              </a:rPr>
              <a:t> email </a:t>
            </a:r>
            <a:r>
              <a:rPr lang="it-IT" err="1">
                <a:solidFill>
                  <a:srgbClr val="00467A"/>
                </a:solidFill>
              </a:rPr>
              <a:t>address</a:t>
            </a:r>
            <a:r>
              <a:rPr lang="it-IT">
                <a:solidFill>
                  <a:srgbClr val="00467A"/>
                </a:solidFill>
              </a:rPr>
              <a:t>)</a:t>
            </a:r>
          </a:p>
        </p:txBody>
      </p:sp>
      <p:sp>
        <p:nvSpPr>
          <p:cNvPr id="4" name="Segnaposto numero diapositiva 4">
            <a:extLst>
              <a:ext uri="{FF2B5EF4-FFF2-40B4-BE49-F238E27FC236}">
                <a16:creationId xmlns:a16="http://schemas.microsoft.com/office/drawing/2014/main" id="{7CF739F8-169E-DB5B-0006-738DCD72E6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48251"/>
            <a:ext cx="2743200" cy="365125"/>
          </a:xfrm>
        </p:spPr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59991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as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01366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407368" y="980729"/>
            <a:ext cx="11305256" cy="504055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 altLang="en-US"/>
              <a:t>Click to </a:t>
            </a:r>
            <a:r>
              <a:rPr lang="it-IT" altLang="en-US" err="1"/>
              <a:t>insert</a:t>
            </a:r>
            <a:r>
              <a:rPr lang="it-IT" altLang="en-US"/>
              <a:t> the text</a:t>
            </a:r>
          </a:p>
          <a:p>
            <a:pPr lvl="1"/>
            <a:r>
              <a:rPr lang="it-IT" altLang="en-US"/>
              <a:t>Second </a:t>
            </a:r>
            <a:r>
              <a:rPr lang="it-IT" altLang="en-US" err="1"/>
              <a:t>level</a:t>
            </a:r>
            <a:endParaRPr lang="it-IT" altLang="en-US"/>
          </a:p>
          <a:p>
            <a:pPr lvl="2"/>
            <a:r>
              <a:rPr lang="it-IT" altLang="en-US"/>
              <a:t>Third </a:t>
            </a:r>
            <a:r>
              <a:rPr lang="it-IT" altLang="en-US" err="1"/>
              <a:t>level</a:t>
            </a:r>
            <a:endParaRPr lang="it-IT" altLang="en-US"/>
          </a:p>
          <a:p>
            <a:pPr lvl="3"/>
            <a:r>
              <a:rPr lang="it-IT" altLang="en-US" err="1"/>
              <a:t>Fourth</a:t>
            </a:r>
            <a:r>
              <a:rPr lang="it-IT" altLang="en-US"/>
              <a:t> 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r>
              <a:rPr lang="it-IT" altLang="en-US" err="1"/>
              <a:t>Fifth</a:t>
            </a:r>
            <a:r>
              <a:rPr lang="it-IT" altLang="en-US"/>
              <a:t> </a:t>
            </a:r>
            <a:r>
              <a:rPr lang="it-IT" altLang="en-US" err="1"/>
              <a:t>level</a:t>
            </a:r>
            <a:endParaRPr lang="it-IT" alt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>
                <a:solidFill>
                  <a:srgbClr val="455E6F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604848-89ED-4236-9DF5-8401F1F83423}" type="slidenum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455E6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455E6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egnaposto titolo 1"/>
          <p:cNvSpPr>
            <a:spLocks noGrp="1"/>
          </p:cNvSpPr>
          <p:nvPr>
            <p:ph type="title" hasCustomPrompt="1"/>
          </p:nvPr>
        </p:nvSpPr>
        <p:spPr bwMode="auto">
          <a:xfrm>
            <a:off x="407368" y="0"/>
            <a:ext cx="11305256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19224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609600" y="6520259"/>
            <a:ext cx="2844800" cy="365125"/>
          </a:xfrm>
        </p:spPr>
        <p:txBody>
          <a:bodyPr/>
          <a:lstStyle>
            <a:lvl1pPr>
              <a:defRPr sz="1200">
                <a:solidFill>
                  <a:schemeClr val="accent6"/>
                </a:solidFill>
                <a:latin typeface="+mj-lt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63F6FC-4E7D-4589-B66A-A0F812899801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Calibri"/>
                <a:ea typeface="+mn-ea"/>
                <a:cs typeface="Segoe UI Light" panose="020B0502040204020203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11.05.25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2683C6"/>
              </a:solidFill>
              <a:effectLst/>
              <a:uLnTx/>
              <a:uFillTx/>
              <a:latin typeface="Calibri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165600" y="6520259"/>
            <a:ext cx="3860800" cy="365125"/>
          </a:xfrm>
        </p:spPr>
        <p:txBody>
          <a:bodyPr/>
          <a:lstStyle>
            <a:lvl1pPr>
              <a:defRPr sz="1200">
                <a:solidFill>
                  <a:schemeClr val="accent6"/>
                </a:solidFill>
                <a:latin typeface="+mj-lt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2683C6"/>
              </a:solidFill>
              <a:effectLst/>
              <a:uLnTx/>
              <a:uFillTx/>
              <a:latin typeface="Calibri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737600" y="6520259"/>
            <a:ext cx="2844800" cy="365125"/>
          </a:xfrm>
        </p:spPr>
        <p:txBody>
          <a:bodyPr/>
          <a:lstStyle>
            <a:lvl1pPr>
              <a:defRPr sz="1200">
                <a:solidFill>
                  <a:schemeClr val="accent6"/>
                </a:solidFill>
                <a:latin typeface="+mj-lt"/>
                <a:cs typeface="Segoe UI Light" panose="020B0502040204020203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0676F9-B23B-41E4-B907-CA632CEC6DC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Calibri"/>
                <a:ea typeface="+mn-ea"/>
                <a:cs typeface="Segoe UI Light" panose="020B0502040204020203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2683C6"/>
              </a:solidFill>
              <a:effectLst/>
              <a:uLnTx/>
              <a:uFillTx/>
              <a:latin typeface="Calibri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7"/>
          </p:nvPr>
        </p:nvSpPr>
        <p:spPr>
          <a:xfrm>
            <a:off x="609600" y="1772816"/>
            <a:ext cx="10972800" cy="4428001"/>
          </a:xfrm>
        </p:spPr>
        <p:txBody>
          <a:bodyPr/>
          <a:lstStyle>
            <a:lvl2pPr marL="985838" indent="-263525">
              <a:buSzPct val="80000"/>
              <a:buFontTx/>
              <a:buBlip>
                <a:blip r:embed="rId2"/>
              </a:buBlip>
              <a:defRPr/>
            </a:lvl2pPr>
            <a:lvl3pPr marL="1703388" indent="-342900">
              <a:buSzPct val="80000"/>
              <a:buFontTx/>
              <a:buBlip>
                <a:blip r:embed="rId3"/>
              </a:buBlip>
              <a:tabLst/>
              <a:defRPr/>
            </a:lvl3pPr>
            <a:lvl5pPr marL="2333625" indent="-269875">
              <a:buSzPct val="100000"/>
              <a:buFont typeface="Symbol" panose="05050102010706020507" pitchFamily="18" charset="2"/>
              <a:buChar char="-"/>
              <a:defRPr/>
            </a:lvl5pPr>
            <a:lvl7pPr>
              <a:defRPr/>
            </a:lvl7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609600" y="346657"/>
            <a:ext cx="9632462" cy="471501"/>
          </a:xfrm>
        </p:spPr>
        <p:txBody>
          <a:bodyPr vert="horz" lIns="91440" tIns="0" rIns="91440" bIns="45720" rtlCol="0" anchor="t">
            <a:noAutofit/>
          </a:bodyPr>
          <a:lstStyle>
            <a:lvl1pPr marL="0" indent="0" algn="l">
              <a:spcBef>
                <a:spcPct val="20000"/>
              </a:spcBef>
              <a:buFont typeface="Arial" panose="020B0604020202020204" pitchFamily="34" charset="0"/>
              <a:defRPr lang="de-DE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lvl="0" indent="0" algn="l">
              <a:spcBef>
                <a:spcPct val="20000"/>
              </a:spcBef>
              <a:buFont typeface="Arial" panose="020B0604020202020204" pitchFamily="34" charset="0"/>
            </a:pPr>
            <a:r>
              <a:rPr lang="de-AT"/>
              <a:t>EINZEILIGE TALKING HEADLINE</a:t>
            </a:r>
            <a:endParaRPr lang="de-DE"/>
          </a:p>
        </p:txBody>
      </p:sp>
      <p:sp>
        <p:nvSpPr>
          <p:cNvPr id="15" name="Textplatzhalt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0" y="891257"/>
            <a:ext cx="9632462" cy="350413"/>
          </a:xfrm>
        </p:spPr>
        <p:txBody>
          <a:bodyPr tIns="36000"/>
          <a:lstStyle>
            <a:lvl1pPr marL="0" indent="0">
              <a:lnSpc>
                <a:spcPts val="2500"/>
              </a:lnSpc>
              <a:buNone/>
              <a:defRPr b="0">
                <a:solidFill>
                  <a:srgbClr val="2E8488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de-DE"/>
              <a:t>Bitte einzeilige Unter-Überschrift verwenden</a:t>
            </a:r>
          </a:p>
        </p:txBody>
      </p:sp>
      <p:pic>
        <p:nvPicPr>
          <p:cNvPr id="10" name="Bild 5" descr="Schriftzug AGES mit stilisierter Frau, die über goldenem Bogen schwebt" title="AGES Logo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080" y="376290"/>
            <a:ext cx="1377582" cy="816796"/>
          </a:xfrm>
          <a:prstGeom prst="rect">
            <a:avLst/>
          </a:prstGeom>
        </p:spPr>
      </p:pic>
      <p:sp>
        <p:nvSpPr>
          <p:cNvPr id="12" name="Rechteck 11"/>
          <p:cNvSpPr/>
          <p:nvPr userDrawn="1"/>
        </p:nvSpPr>
        <p:spPr>
          <a:xfrm rot="5400000">
            <a:off x="-3369333" y="3369333"/>
            <a:ext cx="6858002" cy="11933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27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03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5808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479376" y="980729"/>
            <a:ext cx="5491102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altLang="en-US"/>
              <a:t>Click to </a:t>
            </a:r>
            <a:r>
              <a:rPr lang="it-IT" altLang="en-US" err="1"/>
              <a:t>insert</a:t>
            </a:r>
            <a:r>
              <a:rPr lang="it-IT" altLang="en-US"/>
              <a:t> the text</a:t>
            </a:r>
          </a:p>
          <a:p>
            <a:pPr lvl="1"/>
            <a:r>
              <a:rPr lang="it-IT" altLang="en-US"/>
              <a:t>Second </a:t>
            </a:r>
            <a:r>
              <a:rPr lang="it-IT" altLang="en-US" err="1"/>
              <a:t>level</a:t>
            </a:r>
            <a:endParaRPr lang="it-IT" altLang="en-US"/>
          </a:p>
          <a:p>
            <a:pPr lvl="2"/>
            <a:r>
              <a:rPr lang="it-IT" altLang="en-US"/>
              <a:t>Third </a:t>
            </a:r>
            <a:r>
              <a:rPr lang="it-IT" altLang="en-US" err="1"/>
              <a:t>level</a:t>
            </a:r>
            <a:endParaRPr lang="it-IT" altLang="en-US"/>
          </a:p>
          <a:p>
            <a:pPr lvl="3"/>
            <a:r>
              <a:rPr lang="it-IT" altLang="en-US" err="1"/>
              <a:t>Fourth</a:t>
            </a:r>
            <a:r>
              <a:rPr lang="it-IT" altLang="en-US"/>
              <a:t> 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r>
              <a:rPr lang="it-IT" altLang="en-US" err="1"/>
              <a:t>Fifth</a:t>
            </a:r>
            <a:r>
              <a:rPr lang="it-IT" altLang="en-US"/>
              <a:t>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6168008" y="980729"/>
            <a:ext cx="5400352" cy="504055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altLang="en-US"/>
              <a:t>Click to </a:t>
            </a:r>
            <a:r>
              <a:rPr lang="it-IT" altLang="en-US" err="1"/>
              <a:t>insert</a:t>
            </a:r>
            <a:r>
              <a:rPr lang="it-IT" altLang="en-US"/>
              <a:t> the text</a:t>
            </a:r>
          </a:p>
          <a:p>
            <a:pPr lvl="1"/>
            <a:r>
              <a:rPr lang="it-IT" altLang="en-US"/>
              <a:t>Second </a:t>
            </a:r>
            <a:r>
              <a:rPr lang="it-IT" altLang="en-US" err="1"/>
              <a:t>level</a:t>
            </a:r>
            <a:endParaRPr lang="it-IT" altLang="en-US"/>
          </a:p>
          <a:p>
            <a:pPr lvl="2"/>
            <a:r>
              <a:rPr lang="it-IT" altLang="en-US"/>
              <a:t>Third </a:t>
            </a:r>
            <a:r>
              <a:rPr lang="it-IT" altLang="en-US" err="1"/>
              <a:t>level</a:t>
            </a:r>
            <a:endParaRPr lang="it-IT" altLang="en-US"/>
          </a:p>
          <a:p>
            <a:pPr lvl="3"/>
            <a:r>
              <a:rPr lang="it-IT" altLang="en-US" err="1"/>
              <a:t>Fourth</a:t>
            </a:r>
            <a:r>
              <a:rPr lang="it-IT" altLang="en-US"/>
              <a:t> 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r>
              <a:rPr lang="it-IT" altLang="en-US" err="1"/>
              <a:t>Fifth</a:t>
            </a:r>
            <a:r>
              <a:rPr lang="it-IT" altLang="en-US"/>
              <a:t>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604848-89ED-4236-9DF5-8401F1F83423}" type="slidenum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00467A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00467A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egnaposto titolo 1"/>
          <p:cNvSpPr>
            <a:spLocks noGrp="1"/>
          </p:cNvSpPr>
          <p:nvPr>
            <p:ph type="title" hasCustomPrompt="1"/>
          </p:nvPr>
        </p:nvSpPr>
        <p:spPr bwMode="auto">
          <a:xfrm>
            <a:off x="479376" y="0"/>
            <a:ext cx="11088984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5440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6095" y="1960079"/>
            <a:ext cx="10222987" cy="3937484"/>
          </a:xfrm>
        </p:spPr>
        <p:txBody>
          <a:bodyPr/>
          <a:lstStyle>
            <a:lvl1pPr marL="0" indent="0">
              <a:buFont typeface="Calibri" panose="020F0502020204030204" pitchFamily="34" charset="0"/>
              <a:buChar char="​"/>
              <a:defRPr/>
            </a:lvl1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-1974112" y="340162"/>
            <a:ext cx="182636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to</a:t>
            </a:r>
            <a:r>
              <a:rPr 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linjer </a:t>
            </a:r>
            <a:endParaRPr lang="da-DK" sz="1800"/>
          </a:p>
          <a:p>
            <a:pPr algn="r">
              <a:lnSpc>
                <a:spcPct val="100000"/>
              </a:lnSpc>
            </a:pPr>
            <a:r>
              <a:rPr 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til</a:t>
            </a:r>
            <a:endParaRPr lang="da-DK" sz="1800"/>
          </a:p>
          <a:p>
            <a:pPr algn="r">
              <a:lnSpc>
                <a:spcPct val="100000"/>
              </a:lnSpc>
            </a:pPr>
            <a:r>
              <a:rPr lang="da-DK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AU Passata Bold</a:t>
            </a:r>
            <a:endParaRPr lang="da-DK" sz="4799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811068" y="6581497"/>
            <a:ext cx="252066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‹#›</a:t>
            </a:fld>
            <a:endParaRPr lang="da-DK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7F83-4CBA-48F2-BAD0-783AE3701E32}" type="datetimeFigureOut">
              <a:rPr lang="da-DK" smtClean="0"/>
              <a:pPr/>
              <a:t>11.05.2025</a:t>
            </a:fld>
            <a:r>
              <a:rPr lang="da-DK"/>
              <a:t>08-04-2019</a:t>
            </a:r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717765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nly title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1487488" y="3429000"/>
            <a:ext cx="8510736" cy="172819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8213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0" y="3840105"/>
            <a:ext cx="12192000" cy="550779"/>
          </a:xfrm>
          <a:prstGeom prst="rect">
            <a:avLst/>
          </a:prstGeom>
        </p:spPr>
        <p:txBody>
          <a:bodyPr anchor="ctr"/>
          <a:lstStyle>
            <a:lvl1pPr>
              <a:defRPr sz="3300"/>
            </a:lvl1pPr>
          </a:lstStyle>
          <a:p>
            <a:r>
              <a:rPr lang="it-IT" altLang="en-US"/>
              <a:t>Title: </a:t>
            </a:r>
            <a:r>
              <a:rPr lang="it-IT" altLang="en-US" err="1"/>
              <a:t>Lorem</a:t>
            </a:r>
            <a:r>
              <a:rPr lang="it-IT" altLang="en-US"/>
              <a:t> </a:t>
            </a:r>
            <a:r>
              <a:rPr lang="it-IT" altLang="en-US" err="1"/>
              <a:t>ipsum</a:t>
            </a:r>
            <a:r>
              <a:rPr lang="it-IT" altLang="en-US"/>
              <a:t> </a:t>
            </a:r>
            <a:r>
              <a:rPr lang="it-IT" altLang="en-US" err="1"/>
              <a:t>dolor</a:t>
            </a:r>
            <a:r>
              <a:rPr lang="it-IT" altLang="en-US"/>
              <a:t> </a:t>
            </a:r>
            <a:r>
              <a:rPr lang="it-IT" altLang="en-US" err="1"/>
              <a:t>sit</a:t>
            </a:r>
            <a:r>
              <a:rPr lang="it-IT" altLang="en-US"/>
              <a:t> </a:t>
            </a:r>
            <a:r>
              <a:rPr lang="it-IT" altLang="en-US" err="1"/>
              <a:t>amet</a:t>
            </a:r>
            <a:r>
              <a:rPr lang="it-IT" altLang="en-US"/>
              <a:t> </a:t>
            </a:r>
            <a:r>
              <a:rPr lang="it-IT" altLang="en-US" err="1"/>
              <a:t>adipiscing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0" y="4404109"/>
            <a:ext cx="12072664" cy="837152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buNone/>
              <a:defRPr sz="220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altLang="en-US" err="1"/>
              <a:t>Subtitle</a:t>
            </a:r>
            <a:r>
              <a:rPr lang="it-IT" altLang="en-US"/>
              <a:t>: </a:t>
            </a:r>
            <a:r>
              <a:rPr lang="it-IT" altLang="en-US" err="1"/>
              <a:t>Lorem</a:t>
            </a:r>
            <a:r>
              <a:rPr lang="it-IT" altLang="en-US"/>
              <a:t> </a:t>
            </a:r>
            <a:r>
              <a:rPr lang="it-IT" altLang="en-US" err="1"/>
              <a:t>ipsum</a:t>
            </a:r>
            <a:r>
              <a:rPr lang="it-IT" altLang="en-US"/>
              <a:t> </a:t>
            </a:r>
            <a:r>
              <a:rPr lang="it-IT" altLang="en-US" err="1"/>
              <a:t>dolor</a:t>
            </a:r>
            <a:r>
              <a:rPr lang="it-IT" altLang="en-US"/>
              <a:t> </a:t>
            </a:r>
            <a:r>
              <a:rPr lang="it-IT" altLang="en-US" err="1"/>
              <a:t>sit</a:t>
            </a:r>
            <a:r>
              <a:rPr lang="it-IT" altLang="en-US"/>
              <a:t> </a:t>
            </a:r>
            <a:r>
              <a:rPr lang="it-IT" altLang="en-US" err="1"/>
              <a:t>amet</a:t>
            </a:r>
            <a:r>
              <a:rPr lang="it-IT" altLang="en-US"/>
              <a:t>, </a:t>
            </a:r>
            <a:r>
              <a:rPr lang="it-IT" altLang="en-US" err="1"/>
              <a:t>consectetuer</a:t>
            </a:r>
            <a:r>
              <a:rPr lang="it-IT" altLang="en-US"/>
              <a:t> </a:t>
            </a:r>
            <a:r>
              <a:rPr lang="it-IT" altLang="en-US" err="1"/>
              <a:t>adipiscing</a:t>
            </a:r>
            <a:r>
              <a:rPr lang="it-IT" altLang="en-US"/>
              <a:t> </a:t>
            </a:r>
            <a:r>
              <a:rPr lang="it-IT" altLang="en-US" err="1"/>
              <a:t>elit</a:t>
            </a:r>
            <a:r>
              <a:rPr lang="it-IT" altLang="en-US"/>
              <a:t> </a:t>
            </a:r>
          </a:p>
          <a:p>
            <a:pPr lvl="0"/>
            <a:r>
              <a:rPr lang="it-IT" altLang="en-US" err="1"/>
              <a:t>sed</a:t>
            </a:r>
            <a:r>
              <a:rPr lang="it-IT" altLang="en-US"/>
              <a:t> </a:t>
            </a:r>
            <a:r>
              <a:rPr lang="it-IT" altLang="en-US" err="1"/>
              <a:t>diam</a:t>
            </a:r>
            <a:r>
              <a:rPr lang="it-IT" altLang="en-US"/>
              <a:t> </a:t>
            </a:r>
            <a:r>
              <a:rPr lang="it-IT" altLang="en-US" err="1"/>
              <a:t>nonummy</a:t>
            </a:r>
            <a:r>
              <a:rPr lang="it-IT" altLang="en-US"/>
              <a:t> </a:t>
            </a:r>
            <a:r>
              <a:rPr lang="it-IT" altLang="en-US" err="1"/>
              <a:t>nibh</a:t>
            </a:r>
            <a:r>
              <a:rPr lang="it-IT" altLang="en-US"/>
              <a:t> </a:t>
            </a:r>
            <a:r>
              <a:rPr lang="it-IT" altLang="en-US" err="1"/>
              <a:t>euismod</a:t>
            </a:r>
            <a:r>
              <a:rPr lang="it-IT" altLang="en-US"/>
              <a:t> </a:t>
            </a:r>
            <a:r>
              <a:rPr lang="it-IT" altLang="en-US" err="1"/>
              <a:t>tincidunt</a:t>
            </a:r>
            <a:r>
              <a:rPr lang="it-IT" altLang="en-US"/>
              <a:t> ut </a:t>
            </a:r>
            <a:r>
              <a:rPr lang="it-IT" altLang="en-US" err="1"/>
              <a:t>laoreet</a:t>
            </a:r>
            <a:r>
              <a:rPr lang="it-IT" altLang="en-US"/>
              <a:t> dolore</a:t>
            </a:r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0" hasCustomPrompt="1"/>
          </p:nvPr>
        </p:nvSpPr>
        <p:spPr>
          <a:xfrm>
            <a:off x="2464457" y="5229200"/>
            <a:ext cx="7143750" cy="431800"/>
          </a:xfrm>
        </p:spPr>
        <p:txBody>
          <a:bodyPr/>
          <a:lstStyle>
            <a:lvl1pPr>
              <a:spcBef>
                <a:spcPts val="0"/>
              </a:spcBef>
              <a:defRPr sz="1800" b="0"/>
            </a:lvl1pPr>
          </a:lstStyle>
          <a:p>
            <a:pPr lvl="0"/>
            <a:r>
              <a:rPr lang="it-IT"/>
              <a:t>Speaker, </a:t>
            </a:r>
            <a:r>
              <a:rPr lang="it-IT" err="1"/>
              <a:t>place</a:t>
            </a:r>
            <a:r>
              <a:rPr lang="it-IT"/>
              <a:t>, date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3152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5765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407368" y="980729"/>
            <a:ext cx="11305256" cy="475252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 altLang="en-US"/>
              <a:t>Click to </a:t>
            </a:r>
            <a:r>
              <a:rPr lang="it-IT" altLang="en-US" err="1"/>
              <a:t>insert</a:t>
            </a:r>
            <a:r>
              <a:rPr lang="it-IT" altLang="en-US"/>
              <a:t> the text</a:t>
            </a:r>
          </a:p>
          <a:p>
            <a:pPr lvl="1"/>
            <a:r>
              <a:rPr lang="it-IT" altLang="en-US"/>
              <a:t>Second </a:t>
            </a:r>
            <a:r>
              <a:rPr lang="it-IT" altLang="en-US" err="1"/>
              <a:t>level</a:t>
            </a:r>
            <a:endParaRPr lang="it-IT" altLang="en-US"/>
          </a:p>
          <a:p>
            <a:pPr lvl="2"/>
            <a:r>
              <a:rPr lang="it-IT" altLang="en-US"/>
              <a:t>Third </a:t>
            </a:r>
            <a:r>
              <a:rPr lang="it-IT" altLang="en-US" err="1"/>
              <a:t>level</a:t>
            </a:r>
            <a:endParaRPr lang="it-IT" altLang="en-US"/>
          </a:p>
          <a:p>
            <a:pPr lvl="3"/>
            <a:r>
              <a:rPr lang="it-IT" altLang="en-US" err="1"/>
              <a:t>Fourth</a:t>
            </a:r>
            <a:r>
              <a:rPr lang="it-IT" altLang="en-US"/>
              <a:t> 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r>
              <a:rPr lang="it-IT" altLang="en-US" err="1"/>
              <a:t>Fifth</a:t>
            </a:r>
            <a:r>
              <a:rPr lang="it-IT" altLang="en-US"/>
              <a:t> </a:t>
            </a:r>
            <a:r>
              <a:rPr lang="it-IT" altLang="en-US" err="1"/>
              <a:t>level</a:t>
            </a:r>
            <a:endParaRPr lang="it-IT" alt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>
                <a:solidFill>
                  <a:srgbClr val="455E6F"/>
                </a:solidFill>
              </a:defRPr>
            </a:lvl1pPr>
          </a:lstStyle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5" name="Segnaposto titolo 1"/>
          <p:cNvSpPr>
            <a:spLocks noGrp="1"/>
          </p:cNvSpPr>
          <p:nvPr>
            <p:ph type="title" hasCustomPrompt="1"/>
          </p:nvPr>
        </p:nvSpPr>
        <p:spPr bwMode="auto">
          <a:xfrm>
            <a:off x="407368" y="0"/>
            <a:ext cx="11305256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3600"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8074869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6095" y="1960079"/>
            <a:ext cx="10222987" cy="3937484"/>
          </a:xfrm>
        </p:spPr>
        <p:txBody>
          <a:bodyPr/>
          <a:lstStyle>
            <a:lvl1pPr marL="0" indent="0">
              <a:buFont typeface="Calibri" panose="020F0502020204030204" pitchFamily="34" charset="0"/>
              <a:buChar char="​"/>
              <a:defRPr/>
            </a:lvl1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-1974112" y="340162"/>
            <a:ext cx="182636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to</a:t>
            </a:r>
            <a:r>
              <a:rPr 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linjer </a:t>
            </a:r>
            <a:endParaRPr lang="da-DK" sz="1800"/>
          </a:p>
          <a:p>
            <a:pPr algn="r">
              <a:lnSpc>
                <a:spcPct val="100000"/>
              </a:lnSpc>
            </a:pPr>
            <a:r>
              <a:rPr 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til</a:t>
            </a:r>
            <a:endParaRPr lang="da-DK" sz="1800"/>
          </a:p>
          <a:p>
            <a:pPr algn="r">
              <a:lnSpc>
                <a:spcPct val="100000"/>
              </a:lnSpc>
            </a:pPr>
            <a:r>
              <a:rPr lang="da-DK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AU Passata Bold</a:t>
            </a:r>
            <a:endParaRPr lang="da-DK" sz="4799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811068" y="6581497"/>
            <a:ext cx="252066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‹#›</a:t>
            </a:fld>
            <a:endParaRPr lang="da-DK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7F83-4CBA-48F2-BAD0-783AE3701E32}" type="datetimeFigureOut">
              <a:rPr lang="da-DK" smtClean="0"/>
              <a:pPr/>
              <a:t>11.05.2025</a:t>
            </a:fld>
            <a:r>
              <a:rPr lang="da-DK"/>
              <a:t>08-04-2019</a:t>
            </a:r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896435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479376" y="980729"/>
            <a:ext cx="5491102" cy="46956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altLang="en-US"/>
              <a:t>Click to </a:t>
            </a:r>
            <a:r>
              <a:rPr lang="it-IT" altLang="en-US" err="1"/>
              <a:t>insert</a:t>
            </a:r>
            <a:r>
              <a:rPr lang="it-IT" altLang="en-US"/>
              <a:t> the text</a:t>
            </a:r>
          </a:p>
          <a:p>
            <a:pPr lvl="1"/>
            <a:r>
              <a:rPr lang="it-IT" altLang="en-US"/>
              <a:t>Second </a:t>
            </a:r>
            <a:r>
              <a:rPr lang="it-IT" altLang="en-US" err="1"/>
              <a:t>level</a:t>
            </a:r>
            <a:endParaRPr lang="it-IT" altLang="en-US"/>
          </a:p>
          <a:p>
            <a:pPr lvl="2"/>
            <a:r>
              <a:rPr lang="it-IT" altLang="en-US"/>
              <a:t>Third </a:t>
            </a:r>
            <a:r>
              <a:rPr lang="it-IT" altLang="en-US" err="1"/>
              <a:t>level</a:t>
            </a:r>
            <a:endParaRPr lang="it-IT" altLang="en-US"/>
          </a:p>
          <a:p>
            <a:pPr lvl="3"/>
            <a:r>
              <a:rPr lang="it-IT" altLang="en-US" err="1"/>
              <a:t>Fourth</a:t>
            </a:r>
            <a:r>
              <a:rPr lang="it-IT" altLang="en-US"/>
              <a:t> 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r>
              <a:rPr lang="it-IT" altLang="en-US" err="1"/>
              <a:t>Fifth</a:t>
            </a:r>
            <a:r>
              <a:rPr lang="it-IT" altLang="en-US"/>
              <a:t>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6168008" y="980729"/>
            <a:ext cx="5400352" cy="46956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altLang="en-US"/>
              <a:t>Click to </a:t>
            </a:r>
            <a:r>
              <a:rPr lang="it-IT" altLang="en-US" err="1"/>
              <a:t>insert</a:t>
            </a:r>
            <a:r>
              <a:rPr lang="it-IT" altLang="en-US"/>
              <a:t> the text</a:t>
            </a:r>
          </a:p>
          <a:p>
            <a:pPr lvl="1"/>
            <a:r>
              <a:rPr lang="it-IT" altLang="en-US"/>
              <a:t>Second </a:t>
            </a:r>
            <a:r>
              <a:rPr lang="it-IT" altLang="en-US" err="1"/>
              <a:t>level</a:t>
            </a:r>
            <a:endParaRPr lang="it-IT" altLang="en-US"/>
          </a:p>
          <a:p>
            <a:pPr lvl="2"/>
            <a:r>
              <a:rPr lang="it-IT" altLang="en-US"/>
              <a:t>Third </a:t>
            </a:r>
            <a:r>
              <a:rPr lang="it-IT" altLang="en-US" err="1"/>
              <a:t>level</a:t>
            </a:r>
            <a:endParaRPr lang="it-IT" altLang="en-US"/>
          </a:p>
          <a:p>
            <a:pPr lvl="3"/>
            <a:r>
              <a:rPr lang="it-IT" altLang="en-US" err="1"/>
              <a:t>Fourth</a:t>
            </a:r>
            <a:r>
              <a:rPr lang="it-IT" altLang="en-US"/>
              <a:t> 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r>
              <a:rPr lang="it-IT" altLang="en-US" err="1"/>
              <a:t>Fifth</a:t>
            </a:r>
            <a:r>
              <a:rPr lang="it-IT" altLang="en-US"/>
              <a:t>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titolo 1"/>
          <p:cNvSpPr>
            <a:spLocks noGrp="1"/>
          </p:cNvSpPr>
          <p:nvPr>
            <p:ph type="title" hasCustomPrompt="1"/>
          </p:nvPr>
        </p:nvSpPr>
        <p:spPr bwMode="auto">
          <a:xfrm>
            <a:off x="479376" y="0"/>
            <a:ext cx="11088984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 altLang="en-US"/>
          </a:p>
        </p:txBody>
      </p:sp>
      <p:sp>
        <p:nvSpPr>
          <p:cNvPr id="7" name="Segnaposto numero diapositiva 4">
            <a:extLst>
              <a:ext uri="{FF2B5EF4-FFF2-40B4-BE49-F238E27FC236}">
                <a16:creationId xmlns:a16="http://schemas.microsoft.com/office/drawing/2014/main" id="{3519C63B-DCA0-3081-C94E-10A8CD8583F2}"/>
              </a:ext>
            </a:extLst>
          </p:cNvPr>
          <p:cNvSpPr txBox="1">
            <a:spLocks/>
          </p:cNvSpPr>
          <p:nvPr userDrawn="1"/>
        </p:nvSpPr>
        <p:spPr>
          <a:xfrm>
            <a:off x="9448800" y="64482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00467A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604848-89ED-4236-9DF5-8401F1F83423}" type="slidenum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00467A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00467A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126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1382210" y="1412112"/>
            <a:ext cx="9427580" cy="268940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6600" spc="-150">
                <a:solidFill>
                  <a:srgbClr val="27469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it-IT" altLang="en-US"/>
              <a:t>Title:</a:t>
            </a:r>
            <a:br>
              <a:rPr lang="it-IT" altLang="en-US"/>
            </a:br>
            <a:r>
              <a:rPr lang="it-IT" altLang="en-US" err="1"/>
              <a:t>Lorem</a:t>
            </a:r>
            <a:r>
              <a:rPr lang="it-IT" altLang="en-US"/>
              <a:t> </a:t>
            </a:r>
            <a:r>
              <a:rPr lang="it-IT" altLang="en-US" err="1"/>
              <a:t>ipsum</a:t>
            </a:r>
            <a:r>
              <a:rPr lang="it-IT" altLang="en-US"/>
              <a:t> dolor </a:t>
            </a:r>
            <a:r>
              <a:rPr lang="it-IT" altLang="en-US" err="1"/>
              <a:t>sit</a:t>
            </a:r>
            <a:r>
              <a:rPr lang="it-IT" altLang="en-US"/>
              <a:t> </a:t>
            </a:r>
            <a:r>
              <a:rPr lang="it-IT" altLang="en-US" err="1"/>
              <a:t>amet</a:t>
            </a:r>
            <a:r>
              <a:rPr lang="it-IT" altLang="en-US"/>
              <a:t> </a:t>
            </a:r>
            <a:r>
              <a:rPr lang="it-IT" altLang="en-US" err="1"/>
              <a:t>adipiscing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59668" y="4404109"/>
            <a:ext cx="12072664" cy="837152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buNone/>
              <a:defRPr sz="2200" b="0" spc="-100" baseline="0">
                <a:solidFill>
                  <a:srgbClr val="27469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altLang="en-US" err="1"/>
              <a:t>Subtitle</a:t>
            </a:r>
            <a:r>
              <a:rPr lang="it-IT" altLang="en-US"/>
              <a:t>: </a:t>
            </a:r>
            <a:r>
              <a:rPr lang="it-IT" altLang="en-US" err="1"/>
              <a:t>Lorem</a:t>
            </a:r>
            <a:r>
              <a:rPr lang="it-IT" altLang="en-US"/>
              <a:t> </a:t>
            </a:r>
            <a:r>
              <a:rPr lang="it-IT" altLang="en-US" err="1"/>
              <a:t>ipsum</a:t>
            </a:r>
            <a:r>
              <a:rPr lang="it-IT" altLang="en-US"/>
              <a:t> dolor </a:t>
            </a:r>
            <a:r>
              <a:rPr lang="it-IT" altLang="en-US" err="1"/>
              <a:t>sit</a:t>
            </a:r>
            <a:r>
              <a:rPr lang="it-IT" altLang="en-US"/>
              <a:t> </a:t>
            </a:r>
            <a:r>
              <a:rPr lang="it-IT" altLang="en-US" err="1"/>
              <a:t>amet</a:t>
            </a:r>
            <a:r>
              <a:rPr lang="it-IT" altLang="en-US"/>
              <a:t>, </a:t>
            </a:r>
            <a:r>
              <a:rPr lang="it-IT" altLang="en-US" err="1"/>
              <a:t>consectetuer</a:t>
            </a:r>
            <a:r>
              <a:rPr lang="it-IT" altLang="en-US"/>
              <a:t> </a:t>
            </a:r>
            <a:r>
              <a:rPr lang="it-IT" altLang="en-US" err="1"/>
              <a:t>adipiscing</a:t>
            </a:r>
            <a:r>
              <a:rPr lang="it-IT" altLang="en-US"/>
              <a:t> </a:t>
            </a:r>
            <a:r>
              <a:rPr lang="it-IT" altLang="en-US" err="1"/>
              <a:t>elit</a:t>
            </a:r>
            <a:r>
              <a:rPr lang="it-IT" altLang="en-US"/>
              <a:t> </a:t>
            </a:r>
          </a:p>
          <a:p>
            <a:pPr lvl="0"/>
            <a:r>
              <a:rPr lang="it-IT" altLang="en-US"/>
              <a:t>sed </a:t>
            </a:r>
            <a:r>
              <a:rPr lang="it-IT" altLang="en-US" err="1"/>
              <a:t>diam</a:t>
            </a:r>
            <a:r>
              <a:rPr lang="it-IT" altLang="en-US"/>
              <a:t> </a:t>
            </a:r>
            <a:r>
              <a:rPr lang="it-IT" altLang="en-US" err="1"/>
              <a:t>nonummy</a:t>
            </a:r>
            <a:r>
              <a:rPr lang="it-IT" altLang="en-US"/>
              <a:t> </a:t>
            </a:r>
            <a:r>
              <a:rPr lang="it-IT" altLang="en-US" err="1"/>
              <a:t>nibh</a:t>
            </a:r>
            <a:r>
              <a:rPr lang="it-IT" altLang="en-US"/>
              <a:t> </a:t>
            </a:r>
            <a:r>
              <a:rPr lang="it-IT" altLang="en-US" err="1"/>
              <a:t>euismod</a:t>
            </a:r>
            <a:r>
              <a:rPr lang="it-IT" altLang="en-US"/>
              <a:t> </a:t>
            </a:r>
            <a:r>
              <a:rPr lang="it-IT" altLang="en-US" err="1"/>
              <a:t>tincidunt</a:t>
            </a:r>
            <a:r>
              <a:rPr lang="it-IT" altLang="en-US"/>
              <a:t> ut </a:t>
            </a:r>
            <a:r>
              <a:rPr lang="it-IT" altLang="en-US" err="1"/>
              <a:t>laoreet</a:t>
            </a:r>
            <a:r>
              <a:rPr lang="it-IT" altLang="en-US"/>
              <a:t> dolore</a:t>
            </a:r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0" hasCustomPrompt="1"/>
          </p:nvPr>
        </p:nvSpPr>
        <p:spPr>
          <a:xfrm>
            <a:off x="2524125" y="5543852"/>
            <a:ext cx="7143750" cy="4318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 b="1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it-IT"/>
              <a:t>Speaker, place, date</a:t>
            </a:r>
          </a:p>
        </p:txBody>
      </p:sp>
      <p:pic>
        <p:nvPicPr>
          <p:cNvPr id="4" name="Immagine 2">
            <a:extLst>
              <a:ext uri="{FF2B5EF4-FFF2-40B4-BE49-F238E27FC236}">
                <a16:creationId xmlns:a16="http://schemas.microsoft.com/office/drawing/2014/main" id="{03F619B2-2F57-981F-13C3-4F25FC9C8D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00" y="6381328"/>
            <a:ext cx="1371600" cy="266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79185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82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04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32720" y="1348551"/>
            <a:ext cx="3718426" cy="424265"/>
          </a:xfrm>
        </p:spPr>
        <p:txBody>
          <a:bodyPr anchor="b"/>
          <a:lstStyle>
            <a:lvl1pPr algn="l">
              <a:defRPr sz="20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4583832" y="1348551"/>
            <a:ext cx="6975448" cy="431269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altLang="en-US"/>
              <a:t>Click to </a:t>
            </a:r>
            <a:r>
              <a:rPr lang="it-IT" altLang="en-US" err="1"/>
              <a:t>insert</a:t>
            </a:r>
            <a:r>
              <a:rPr lang="it-IT" altLang="en-US"/>
              <a:t> the text</a:t>
            </a:r>
          </a:p>
          <a:p>
            <a:pPr lvl="1"/>
            <a:r>
              <a:rPr lang="it-IT" altLang="en-US"/>
              <a:t>Second </a:t>
            </a:r>
            <a:r>
              <a:rPr lang="it-IT" altLang="en-US" err="1"/>
              <a:t>level</a:t>
            </a:r>
            <a:endParaRPr lang="it-IT" altLang="en-US"/>
          </a:p>
          <a:p>
            <a:pPr lvl="2"/>
            <a:r>
              <a:rPr lang="it-IT" altLang="en-US"/>
              <a:t>Third </a:t>
            </a:r>
            <a:r>
              <a:rPr lang="it-IT" altLang="en-US" err="1"/>
              <a:t>level</a:t>
            </a:r>
            <a:endParaRPr lang="it-IT" altLang="en-US"/>
          </a:p>
          <a:p>
            <a:pPr lvl="3"/>
            <a:r>
              <a:rPr lang="it-IT" altLang="en-US" err="1"/>
              <a:t>Fourth</a:t>
            </a:r>
            <a:r>
              <a:rPr lang="it-IT" altLang="en-US"/>
              <a:t> 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r>
              <a:rPr lang="it-IT" altLang="en-US" err="1"/>
              <a:t>Fifth</a:t>
            </a:r>
            <a:r>
              <a:rPr lang="it-IT" altLang="en-US"/>
              <a:t>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32720" y="1916833"/>
            <a:ext cx="3718426" cy="403244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551384" y="0"/>
            <a:ext cx="11016728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62B4C"/>
                </a:solidFill>
              </a:rPr>
              <a:t>Fare clic per inserire titolo</a:t>
            </a:r>
          </a:p>
        </p:txBody>
      </p:sp>
    </p:spTree>
    <p:extLst>
      <p:ext uri="{BB962C8B-B14F-4D97-AF65-F5344CB8AC3E}">
        <p14:creationId xmlns:p14="http://schemas.microsoft.com/office/powerpoint/2010/main" val="41332032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8349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5250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11/05/2025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3103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11/05/2025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24937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11/05/2025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2046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665BE6-F51A-EC55-12A5-427353D272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677838" y="1920106"/>
            <a:ext cx="10836324" cy="3675856"/>
          </a:xfrm>
        </p:spPr>
        <p:txBody>
          <a:bodyPr/>
          <a:lstStyle>
            <a:lvl1pPr>
              <a:defRPr>
                <a:solidFill>
                  <a:srgbClr val="27469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>
              <a:defRPr>
                <a:solidFill>
                  <a:srgbClr val="27469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>
              <a:defRPr>
                <a:solidFill>
                  <a:srgbClr val="27469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>
              <a:defRPr>
                <a:solidFill>
                  <a:srgbClr val="27469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>
              <a:defRPr>
                <a:solidFill>
                  <a:srgbClr val="27469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it-IT" altLang="en-US"/>
              <a:t>Click to insert the text</a:t>
            </a:r>
          </a:p>
          <a:p>
            <a:pPr lvl="1"/>
            <a:r>
              <a:rPr lang="it-IT" altLang="en-US"/>
              <a:t>Second level</a:t>
            </a:r>
          </a:p>
          <a:p>
            <a:pPr lvl="2"/>
            <a:r>
              <a:rPr lang="it-IT" altLang="en-US"/>
              <a:t>Third level</a:t>
            </a:r>
          </a:p>
          <a:p>
            <a:pPr lvl="3"/>
            <a:r>
              <a:rPr lang="it-IT" altLang="en-US"/>
              <a:t>Fourth  level</a:t>
            </a:r>
          </a:p>
          <a:p>
            <a:pPr lvl="4"/>
            <a:r>
              <a:rPr lang="it-IT" altLang="en-US"/>
              <a:t>Fifth level</a:t>
            </a:r>
          </a:p>
        </p:txBody>
      </p:sp>
      <p:sp>
        <p:nvSpPr>
          <p:cNvPr id="5" name="Segnaposto titolo 1"/>
          <p:cNvSpPr>
            <a:spLocks noGrp="1"/>
          </p:cNvSpPr>
          <p:nvPr>
            <p:ph type="title" hasCustomPrompt="1"/>
          </p:nvPr>
        </p:nvSpPr>
        <p:spPr bwMode="auto">
          <a:xfrm>
            <a:off x="677838" y="577701"/>
            <a:ext cx="10836324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4400" b="1" spc="-150" baseline="0">
                <a:solidFill>
                  <a:srgbClr val="27469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73910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479376" y="980729"/>
            <a:ext cx="5491102" cy="46956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altLang="en-US"/>
              <a:t>Click to </a:t>
            </a:r>
            <a:r>
              <a:rPr lang="it-IT" altLang="en-US" err="1"/>
              <a:t>insert</a:t>
            </a:r>
            <a:r>
              <a:rPr lang="it-IT" altLang="en-US"/>
              <a:t> the text</a:t>
            </a:r>
          </a:p>
          <a:p>
            <a:pPr lvl="1"/>
            <a:r>
              <a:rPr lang="it-IT" altLang="en-US"/>
              <a:t>Second </a:t>
            </a:r>
            <a:r>
              <a:rPr lang="it-IT" altLang="en-US" err="1"/>
              <a:t>level</a:t>
            </a:r>
            <a:endParaRPr lang="it-IT" altLang="en-US"/>
          </a:p>
          <a:p>
            <a:pPr lvl="2"/>
            <a:r>
              <a:rPr lang="it-IT" altLang="en-US"/>
              <a:t>Third </a:t>
            </a:r>
            <a:r>
              <a:rPr lang="it-IT" altLang="en-US" err="1"/>
              <a:t>level</a:t>
            </a:r>
            <a:endParaRPr lang="it-IT" altLang="en-US"/>
          </a:p>
          <a:p>
            <a:pPr lvl="3"/>
            <a:r>
              <a:rPr lang="it-IT" altLang="en-US" err="1"/>
              <a:t>Fourth</a:t>
            </a:r>
            <a:r>
              <a:rPr lang="it-IT" altLang="en-US"/>
              <a:t> 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r>
              <a:rPr lang="it-IT" altLang="en-US" err="1"/>
              <a:t>Fifth</a:t>
            </a:r>
            <a:r>
              <a:rPr lang="it-IT" altLang="en-US"/>
              <a:t>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6168008" y="980729"/>
            <a:ext cx="5400352" cy="46956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altLang="en-US"/>
              <a:t>Click to </a:t>
            </a:r>
            <a:r>
              <a:rPr lang="it-IT" altLang="en-US" err="1"/>
              <a:t>insert</a:t>
            </a:r>
            <a:r>
              <a:rPr lang="it-IT" altLang="en-US"/>
              <a:t> the text</a:t>
            </a:r>
          </a:p>
          <a:p>
            <a:pPr lvl="1"/>
            <a:r>
              <a:rPr lang="it-IT" altLang="en-US"/>
              <a:t>Second </a:t>
            </a:r>
            <a:r>
              <a:rPr lang="it-IT" altLang="en-US" err="1"/>
              <a:t>level</a:t>
            </a:r>
            <a:endParaRPr lang="it-IT" altLang="en-US"/>
          </a:p>
          <a:p>
            <a:pPr lvl="2"/>
            <a:r>
              <a:rPr lang="it-IT" altLang="en-US"/>
              <a:t>Third </a:t>
            </a:r>
            <a:r>
              <a:rPr lang="it-IT" altLang="en-US" err="1"/>
              <a:t>level</a:t>
            </a:r>
            <a:endParaRPr lang="it-IT" altLang="en-US"/>
          </a:p>
          <a:p>
            <a:pPr lvl="3"/>
            <a:r>
              <a:rPr lang="it-IT" altLang="en-US" err="1"/>
              <a:t>Fourth</a:t>
            </a:r>
            <a:r>
              <a:rPr lang="it-IT" altLang="en-US"/>
              <a:t> 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r>
              <a:rPr lang="it-IT" altLang="en-US" err="1"/>
              <a:t>Fifth</a:t>
            </a:r>
            <a:r>
              <a:rPr lang="it-IT" altLang="en-US"/>
              <a:t>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endParaRPr lang="it-IT"/>
          </a:p>
        </p:txBody>
      </p:sp>
      <p:sp>
        <p:nvSpPr>
          <p:cNvPr id="6" name="Segnaposto titolo 1"/>
          <p:cNvSpPr>
            <a:spLocks noGrp="1"/>
          </p:cNvSpPr>
          <p:nvPr>
            <p:ph type="title" hasCustomPrompt="1"/>
          </p:nvPr>
        </p:nvSpPr>
        <p:spPr bwMode="auto">
          <a:xfrm>
            <a:off x="479376" y="0"/>
            <a:ext cx="11088984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89012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407368" y="980729"/>
            <a:ext cx="11305256" cy="475252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 altLang="en-US"/>
              <a:t>Click to </a:t>
            </a:r>
            <a:r>
              <a:rPr lang="it-IT" altLang="en-US" err="1"/>
              <a:t>insert</a:t>
            </a:r>
            <a:r>
              <a:rPr lang="it-IT" altLang="en-US"/>
              <a:t> the text</a:t>
            </a:r>
          </a:p>
          <a:p>
            <a:pPr lvl="1"/>
            <a:r>
              <a:rPr lang="it-IT" altLang="en-US"/>
              <a:t>Second </a:t>
            </a:r>
            <a:r>
              <a:rPr lang="it-IT" altLang="en-US" err="1"/>
              <a:t>level</a:t>
            </a:r>
            <a:endParaRPr lang="it-IT" altLang="en-US"/>
          </a:p>
          <a:p>
            <a:pPr lvl="2"/>
            <a:r>
              <a:rPr lang="it-IT" altLang="en-US"/>
              <a:t>Third </a:t>
            </a:r>
            <a:r>
              <a:rPr lang="it-IT" altLang="en-US" err="1"/>
              <a:t>level</a:t>
            </a:r>
            <a:endParaRPr lang="it-IT" altLang="en-US"/>
          </a:p>
          <a:p>
            <a:pPr lvl="3"/>
            <a:r>
              <a:rPr lang="it-IT" altLang="en-US" err="1"/>
              <a:t>Fourth</a:t>
            </a:r>
            <a:r>
              <a:rPr lang="it-IT" altLang="en-US"/>
              <a:t> 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r>
              <a:rPr lang="it-IT" altLang="en-US" err="1"/>
              <a:t>Fifth</a:t>
            </a:r>
            <a:r>
              <a:rPr lang="it-IT" altLang="en-US"/>
              <a:t> </a:t>
            </a:r>
            <a:r>
              <a:rPr lang="it-IT" altLang="en-US" err="1"/>
              <a:t>level</a:t>
            </a:r>
            <a:endParaRPr lang="it-IT" alt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>
                <a:solidFill>
                  <a:srgbClr val="455E6F"/>
                </a:solidFill>
              </a:defRPr>
            </a:lvl1pPr>
          </a:lstStyle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5" name="Segnaposto titolo 1"/>
          <p:cNvSpPr>
            <a:spLocks noGrp="1"/>
          </p:cNvSpPr>
          <p:nvPr>
            <p:ph type="title" hasCustomPrompt="1"/>
          </p:nvPr>
        </p:nvSpPr>
        <p:spPr bwMode="auto">
          <a:xfrm>
            <a:off x="407368" y="0"/>
            <a:ext cx="11305256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30580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479376" y="980729"/>
            <a:ext cx="5491102" cy="46956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altLang="en-US"/>
              <a:t>Click to </a:t>
            </a:r>
            <a:r>
              <a:rPr lang="it-IT" altLang="en-US" err="1"/>
              <a:t>insert</a:t>
            </a:r>
            <a:r>
              <a:rPr lang="it-IT" altLang="en-US"/>
              <a:t> the text</a:t>
            </a:r>
          </a:p>
          <a:p>
            <a:pPr lvl="1"/>
            <a:r>
              <a:rPr lang="it-IT" altLang="en-US"/>
              <a:t>Second </a:t>
            </a:r>
            <a:r>
              <a:rPr lang="it-IT" altLang="en-US" err="1"/>
              <a:t>level</a:t>
            </a:r>
            <a:endParaRPr lang="it-IT" altLang="en-US"/>
          </a:p>
          <a:p>
            <a:pPr lvl="2"/>
            <a:r>
              <a:rPr lang="it-IT" altLang="en-US"/>
              <a:t>Third </a:t>
            </a:r>
            <a:r>
              <a:rPr lang="it-IT" altLang="en-US" err="1"/>
              <a:t>level</a:t>
            </a:r>
            <a:endParaRPr lang="it-IT" altLang="en-US"/>
          </a:p>
          <a:p>
            <a:pPr lvl="3"/>
            <a:r>
              <a:rPr lang="it-IT" altLang="en-US" err="1"/>
              <a:t>Fourth</a:t>
            </a:r>
            <a:r>
              <a:rPr lang="it-IT" altLang="en-US"/>
              <a:t> 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r>
              <a:rPr lang="it-IT" altLang="en-US" err="1"/>
              <a:t>Fifth</a:t>
            </a:r>
            <a:r>
              <a:rPr lang="it-IT" altLang="en-US"/>
              <a:t>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6168008" y="980729"/>
            <a:ext cx="5400352" cy="46956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altLang="en-US"/>
              <a:t>Click to </a:t>
            </a:r>
            <a:r>
              <a:rPr lang="it-IT" altLang="en-US" err="1"/>
              <a:t>insert</a:t>
            </a:r>
            <a:r>
              <a:rPr lang="it-IT" altLang="en-US"/>
              <a:t> the text</a:t>
            </a:r>
          </a:p>
          <a:p>
            <a:pPr lvl="1"/>
            <a:r>
              <a:rPr lang="it-IT" altLang="en-US"/>
              <a:t>Second </a:t>
            </a:r>
            <a:r>
              <a:rPr lang="it-IT" altLang="en-US" err="1"/>
              <a:t>level</a:t>
            </a:r>
            <a:endParaRPr lang="it-IT" altLang="en-US"/>
          </a:p>
          <a:p>
            <a:pPr lvl="2"/>
            <a:r>
              <a:rPr lang="it-IT" altLang="en-US"/>
              <a:t>Third </a:t>
            </a:r>
            <a:r>
              <a:rPr lang="it-IT" altLang="en-US" err="1"/>
              <a:t>level</a:t>
            </a:r>
            <a:endParaRPr lang="it-IT" altLang="en-US"/>
          </a:p>
          <a:p>
            <a:pPr lvl="3"/>
            <a:r>
              <a:rPr lang="it-IT" altLang="en-US" err="1"/>
              <a:t>Fourth</a:t>
            </a:r>
            <a:r>
              <a:rPr lang="it-IT" altLang="en-US"/>
              <a:t> 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r>
              <a:rPr lang="it-IT" altLang="en-US" err="1"/>
              <a:t>Fifth</a:t>
            </a:r>
            <a:r>
              <a:rPr lang="it-IT" altLang="en-US"/>
              <a:t>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>
            <a:spLocks noGrp="1"/>
          </p:cNvSpPr>
          <p:nvPr>
            <p:ph type="title" hasCustomPrompt="1"/>
          </p:nvPr>
        </p:nvSpPr>
        <p:spPr bwMode="auto">
          <a:xfrm>
            <a:off x="479376" y="0"/>
            <a:ext cx="11088984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04951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03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0384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05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80384" y="4500129"/>
            <a:ext cx="11087728" cy="441039"/>
          </a:xfrm>
        </p:spPr>
        <p:txBody>
          <a:bodyPr anchor="b"/>
          <a:lstStyle>
            <a:lvl1pPr algn="l">
              <a:defRPr sz="20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 hasCustomPrompt="1"/>
          </p:nvPr>
        </p:nvSpPr>
        <p:spPr>
          <a:xfrm>
            <a:off x="479376" y="1052736"/>
            <a:ext cx="11079904" cy="339290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480384" y="5007298"/>
            <a:ext cx="11087728" cy="72595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479376" y="0"/>
            <a:ext cx="11088736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62B4C"/>
                </a:solidFill>
              </a:rPr>
              <a:t>Click to </a:t>
            </a:r>
            <a:r>
              <a:rPr lang="it-IT" altLang="en-US" err="1">
                <a:solidFill>
                  <a:srgbClr val="262B4C"/>
                </a:solidFill>
              </a:rPr>
              <a:t>insert</a:t>
            </a:r>
            <a:r>
              <a:rPr lang="it-IT" altLang="en-US">
                <a:solidFill>
                  <a:srgbClr val="262B4C"/>
                </a:solidFill>
              </a:rPr>
              <a:t> the </a:t>
            </a:r>
            <a:r>
              <a:rPr lang="it-IT" altLang="en-US" err="1">
                <a:solidFill>
                  <a:srgbClr val="262B4C"/>
                </a:solidFill>
              </a:rPr>
              <a:t>title</a:t>
            </a:r>
            <a:endParaRPr lang="it-IT" altLang="en-US">
              <a:solidFill>
                <a:srgbClr val="262B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3228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04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32720" y="1348551"/>
            <a:ext cx="3718426" cy="424265"/>
          </a:xfrm>
        </p:spPr>
        <p:txBody>
          <a:bodyPr anchor="b"/>
          <a:lstStyle>
            <a:lvl1pPr algn="l">
              <a:defRPr sz="20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4583832" y="1348551"/>
            <a:ext cx="6975448" cy="431269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altLang="en-US"/>
              <a:t>Click to </a:t>
            </a:r>
            <a:r>
              <a:rPr lang="it-IT" altLang="en-US" err="1"/>
              <a:t>insert</a:t>
            </a:r>
            <a:r>
              <a:rPr lang="it-IT" altLang="en-US"/>
              <a:t> the text</a:t>
            </a:r>
          </a:p>
          <a:p>
            <a:pPr lvl="1"/>
            <a:r>
              <a:rPr lang="it-IT" altLang="en-US"/>
              <a:t>Second </a:t>
            </a:r>
            <a:r>
              <a:rPr lang="it-IT" altLang="en-US" err="1"/>
              <a:t>level</a:t>
            </a:r>
            <a:endParaRPr lang="it-IT" altLang="en-US"/>
          </a:p>
          <a:p>
            <a:pPr lvl="2"/>
            <a:r>
              <a:rPr lang="it-IT" altLang="en-US"/>
              <a:t>Third </a:t>
            </a:r>
            <a:r>
              <a:rPr lang="it-IT" altLang="en-US" err="1"/>
              <a:t>level</a:t>
            </a:r>
            <a:endParaRPr lang="it-IT" altLang="en-US"/>
          </a:p>
          <a:p>
            <a:pPr lvl="3"/>
            <a:r>
              <a:rPr lang="it-IT" altLang="en-US" err="1"/>
              <a:t>Fourth</a:t>
            </a:r>
            <a:r>
              <a:rPr lang="it-IT" altLang="en-US"/>
              <a:t> 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r>
              <a:rPr lang="it-IT" altLang="en-US" err="1"/>
              <a:t>Fifth</a:t>
            </a:r>
            <a:r>
              <a:rPr lang="it-IT" altLang="en-US"/>
              <a:t>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32720" y="1916833"/>
            <a:ext cx="3718426" cy="403244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551384" y="0"/>
            <a:ext cx="11016728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62B4C"/>
                </a:solidFill>
              </a:rPr>
              <a:t>Fare clic per inserire titolo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23572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05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80384" y="4500129"/>
            <a:ext cx="11087728" cy="441039"/>
          </a:xfrm>
        </p:spPr>
        <p:txBody>
          <a:bodyPr anchor="b"/>
          <a:lstStyle>
            <a:lvl1pPr algn="l">
              <a:defRPr sz="20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 hasCustomPrompt="1"/>
          </p:nvPr>
        </p:nvSpPr>
        <p:spPr>
          <a:xfrm>
            <a:off x="479376" y="1052736"/>
            <a:ext cx="11079904" cy="339290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480384" y="5007298"/>
            <a:ext cx="11087728" cy="72595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479376" y="0"/>
            <a:ext cx="11088736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62B4C"/>
                </a:solidFill>
              </a:rPr>
              <a:t>Click to </a:t>
            </a:r>
            <a:r>
              <a:rPr lang="it-IT" altLang="en-US" err="1">
                <a:solidFill>
                  <a:srgbClr val="262B4C"/>
                </a:solidFill>
              </a:rPr>
              <a:t>insert</a:t>
            </a:r>
            <a:r>
              <a:rPr lang="it-IT" altLang="en-US">
                <a:solidFill>
                  <a:srgbClr val="262B4C"/>
                </a:solidFill>
              </a:rPr>
              <a:t> the </a:t>
            </a:r>
            <a:r>
              <a:rPr lang="it-IT" altLang="en-US" err="1">
                <a:solidFill>
                  <a:srgbClr val="262B4C"/>
                </a:solidFill>
              </a:rPr>
              <a:t>title</a:t>
            </a:r>
            <a:endParaRPr lang="it-IT" altLang="en-US">
              <a:solidFill>
                <a:srgbClr val="262B4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84043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23392" y="4396660"/>
            <a:ext cx="10944720" cy="566738"/>
          </a:xfrm>
        </p:spPr>
        <p:txBody>
          <a:bodyPr anchor="b"/>
          <a:lstStyle>
            <a:lvl1pPr algn="l">
              <a:defRPr sz="20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23392" y="4963398"/>
            <a:ext cx="10944720" cy="69785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9" name="Segnaposto risorsa multimediale 8"/>
          <p:cNvSpPr>
            <a:spLocks noGrp="1"/>
          </p:cNvSpPr>
          <p:nvPr>
            <p:ph type="media" sz="quarter" idx="13" hasCustomPrompt="1"/>
          </p:nvPr>
        </p:nvSpPr>
        <p:spPr>
          <a:xfrm>
            <a:off x="623392" y="1196751"/>
            <a:ext cx="10944720" cy="3168353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623392" y="0"/>
            <a:ext cx="10944720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62B4C"/>
                </a:solidFill>
              </a:rPr>
              <a:t>Click to </a:t>
            </a:r>
            <a:r>
              <a:rPr lang="it-IT" altLang="en-US" err="1">
                <a:solidFill>
                  <a:srgbClr val="262B4C"/>
                </a:solidFill>
              </a:rPr>
              <a:t>insert</a:t>
            </a:r>
            <a:r>
              <a:rPr lang="it-IT" altLang="en-US">
                <a:solidFill>
                  <a:srgbClr val="262B4C"/>
                </a:solidFill>
              </a:rPr>
              <a:t> the </a:t>
            </a:r>
            <a:r>
              <a:rPr lang="it-IT" altLang="en-US" err="1">
                <a:solidFill>
                  <a:srgbClr val="262B4C"/>
                </a:solidFill>
              </a:rPr>
              <a:t>title</a:t>
            </a:r>
            <a:endParaRPr lang="it-IT" altLang="en-US">
              <a:solidFill>
                <a:srgbClr val="262B4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0427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551384" y="4229090"/>
            <a:ext cx="11007897" cy="566738"/>
          </a:xfrm>
        </p:spPr>
        <p:txBody>
          <a:bodyPr anchor="b"/>
          <a:lstStyle>
            <a:lvl1pPr algn="l">
              <a:defRPr sz="20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534164" y="4795828"/>
            <a:ext cx="11007897" cy="8654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9" name="Segnaposto tabella 8"/>
          <p:cNvSpPr>
            <a:spLocks noGrp="1"/>
          </p:cNvSpPr>
          <p:nvPr>
            <p:ph type="tbl" sz="quarter" idx="13" hasCustomPrompt="1"/>
          </p:nvPr>
        </p:nvSpPr>
        <p:spPr>
          <a:xfrm>
            <a:off x="551384" y="1196751"/>
            <a:ext cx="11007897" cy="3024337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551384" y="0"/>
            <a:ext cx="11016728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62B4C"/>
                </a:solidFill>
              </a:rPr>
              <a:t>Click to </a:t>
            </a:r>
            <a:r>
              <a:rPr lang="it-IT" altLang="en-US" err="1">
                <a:solidFill>
                  <a:srgbClr val="262B4C"/>
                </a:solidFill>
              </a:rPr>
              <a:t>insert</a:t>
            </a:r>
            <a:r>
              <a:rPr lang="it-IT" altLang="en-US">
                <a:solidFill>
                  <a:srgbClr val="262B4C"/>
                </a:solidFill>
              </a:rPr>
              <a:t> the </a:t>
            </a:r>
            <a:r>
              <a:rPr lang="it-IT" altLang="en-US" err="1">
                <a:solidFill>
                  <a:srgbClr val="262B4C"/>
                </a:solidFill>
              </a:rPr>
              <a:t>title</a:t>
            </a:r>
            <a:endParaRPr lang="it-IT" altLang="en-US">
              <a:solidFill>
                <a:srgbClr val="262B4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96803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456040" y="987568"/>
            <a:ext cx="5040561" cy="497216"/>
          </a:xfrm>
        </p:spPr>
        <p:txBody>
          <a:bodyPr anchor="b"/>
          <a:lstStyle>
            <a:lvl1pPr algn="l">
              <a:defRPr sz="24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456040" y="1633975"/>
            <a:ext cx="5040561" cy="409187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9" name="Segnaposto tabella 8"/>
          <p:cNvSpPr>
            <a:spLocks noGrp="1"/>
          </p:cNvSpPr>
          <p:nvPr>
            <p:ph type="tbl" sz="quarter" idx="13" hasCustomPrompt="1"/>
          </p:nvPr>
        </p:nvSpPr>
        <p:spPr>
          <a:xfrm>
            <a:off x="551385" y="987568"/>
            <a:ext cx="5616624" cy="4738278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407368" y="0"/>
            <a:ext cx="11305256" cy="83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62B4C"/>
                </a:solidFill>
              </a:rPr>
              <a:t>Click to </a:t>
            </a:r>
            <a:r>
              <a:rPr lang="it-IT" altLang="en-US" err="1">
                <a:solidFill>
                  <a:srgbClr val="262B4C"/>
                </a:solidFill>
              </a:rPr>
              <a:t>insert</a:t>
            </a:r>
            <a:r>
              <a:rPr lang="it-IT" altLang="en-US">
                <a:solidFill>
                  <a:srgbClr val="262B4C"/>
                </a:solidFill>
              </a:rPr>
              <a:t> the </a:t>
            </a:r>
            <a:r>
              <a:rPr lang="it-IT" altLang="en-US" err="1">
                <a:solidFill>
                  <a:srgbClr val="262B4C"/>
                </a:solidFill>
              </a:rPr>
              <a:t>title</a:t>
            </a:r>
            <a:endParaRPr lang="it-IT" altLang="en-US">
              <a:solidFill>
                <a:srgbClr val="262B4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62931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888088" y="1008662"/>
            <a:ext cx="4680025" cy="476122"/>
          </a:xfrm>
        </p:spPr>
        <p:txBody>
          <a:bodyPr anchor="b"/>
          <a:lstStyle>
            <a:lvl1pPr algn="l">
              <a:defRPr sz="24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888088" y="1655069"/>
            <a:ext cx="4680025" cy="3978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10" name="Segnaposto immagine 9"/>
          <p:cNvSpPr>
            <a:spLocks noGrp="1"/>
          </p:cNvSpPr>
          <p:nvPr>
            <p:ph type="pic" sz="quarter" idx="13" hasCustomPrompt="1"/>
          </p:nvPr>
        </p:nvSpPr>
        <p:spPr>
          <a:xfrm>
            <a:off x="551385" y="980728"/>
            <a:ext cx="6120680" cy="5328591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479377" y="0"/>
            <a:ext cx="11088736" cy="83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62B4C"/>
                </a:solidFill>
              </a:rPr>
              <a:t>Click to </a:t>
            </a:r>
            <a:r>
              <a:rPr lang="it-IT" altLang="en-US" err="1">
                <a:solidFill>
                  <a:srgbClr val="262B4C"/>
                </a:solidFill>
              </a:rPr>
              <a:t>insert</a:t>
            </a:r>
            <a:r>
              <a:rPr lang="it-IT" altLang="en-US">
                <a:solidFill>
                  <a:srgbClr val="262B4C"/>
                </a:solidFill>
              </a:rPr>
              <a:t> the </a:t>
            </a:r>
            <a:r>
              <a:rPr lang="it-IT" altLang="en-US" err="1">
                <a:solidFill>
                  <a:srgbClr val="262B4C"/>
                </a:solidFill>
              </a:rPr>
              <a:t>title</a:t>
            </a:r>
            <a:endParaRPr lang="it-IT" altLang="en-US">
              <a:solidFill>
                <a:srgbClr val="262B4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94142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240016" y="915561"/>
            <a:ext cx="4323645" cy="497215"/>
          </a:xfrm>
        </p:spPr>
        <p:txBody>
          <a:bodyPr anchor="b"/>
          <a:lstStyle>
            <a:lvl1pPr algn="l">
              <a:defRPr sz="24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240016" y="1489960"/>
            <a:ext cx="4323645" cy="42308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9" name="Segnaposto risorsa multimediale 8"/>
          <p:cNvSpPr>
            <a:spLocks noGrp="1"/>
          </p:cNvSpPr>
          <p:nvPr>
            <p:ph type="media" sz="quarter" idx="13" hasCustomPrompt="1"/>
          </p:nvPr>
        </p:nvSpPr>
        <p:spPr>
          <a:xfrm>
            <a:off x="627053" y="915573"/>
            <a:ext cx="5184576" cy="4805187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551384" y="0"/>
            <a:ext cx="11016728" cy="83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62B4C"/>
                </a:solidFill>
              </a:rPr>
              <a:t>Click to </a:t>
            </a:r>
            <a:r>
              <a:rPr lang="it-IT" altLang="en-US" err="1">
                <a:solidFill>
                  <a:srgbClr val="262B4C"/>
                </a:solidFill>
              </a:rPr>
              <a:t>insert</a:t>
            </a:r>
            <a:r>
              <a:rPr lang="it-IT" altLang="en-US">
                <a:solidFill>
                  <a:srgbClr val="262B4C"/>
                </a:solidFill>
              </a:rPr>
              <a:t> the </a:t>
            </a:r>
            <a:r>
              <a:rPr lang="it-IT" altLang="en-US" err="1">
                <a:solidFill>
                  <a:srgbClr val="262B4C"/>
                </a:solidFill>
              </a:rPr>
              <a:t>title</a:t>
            </a:r>
            <a:endParaRPr lang="it-IT" altLang="en-US">
              <a:solidFill>
                <a:srgbClr val="262B4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30726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744073" y="838377"/>
            <a:ext cx="4763079" cy="473253"/>
          </a:xfrm>
        </p:spPr>
        <p:txBody>
          <a:bodyPr anchor="b"/>
          <a:lstStyle>
            <a:lvl1pPr algn="l">
              <a:defRPr sz="24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744073" y="1412777"/>
            <a:ext cx="4763080" cy="43924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10" name="Segnaposto grafico 9"/>
          <p:cNvSpPr>
            <a:spLocks noGrp="1"/>
          </p:cNvSpPr>
          <p:nvPr>
            <p:ph type="chart" sz="quarter" idx="13" hasCustomPrompt="1"/>
          </p:nvPr>
        </p:nvSpPr>
        <p:spPr>
          <a:xfrm>
            <a:off x="479376" y="838378"/>
            <a:ext cx="6048672" cy="4966887"/>
          </a:xfrm>
        </p:spPr>
        <p:txBody>
          <a:bodyPr rtlCol="0">
            <a:normAutofit/>
          </a:bodyPr>
          <a:lstStyle>
            <a:lvl1pPr>
              <a:defRPr sz="2300"/>
            </a:lvl1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479376" y="0"/>
            <a:ext cx="11088736" cy="83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 sz="2800">
                <a:solidFill>
                  <a:srgbClr val="262B4C"/>
                </a:solidFill>
              </a:rPr>
              <a:t>Click to </a:t>
            </a:r>
            <a:r>
              <a:rPr lang="it-IT" altLang="en-US" sz="2800" err="1">
                <a:solidFill>
                  <a:srgbClr val="262B4C"/>
                </a:solidFill>
              </a:rPr>
              <a:t>insert</a:t>
            </a:r>
            <a:r>
              <a:rPr lang="it-IT" altLang="en-US" sz="2800">
                <a:solidFill>
                  <a:srgbClr val="262B4C"/>
                </a:solidFill>
              </a:rPr>
              <a:t> the </a:t>
            </a:r>
            <a:r>
              <a:rPr lang="it-IT" altLang="en-US" sz="2800" err="1">
                <a:solidFill>
                  <a:srgbClr val="262B4C"/>
                </a:solidFill>
              </a:rPr>
              <a:t>title</a:t>
            </a:r>
            <a:endParaRPr lang="it-IT" altLang="en-US" sz="2800">
              <a:solidFill>
                <a:srgbClr val="262B4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18682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de stijl te bewerken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726" y="839787"/>
            <a:ext cx="11039437" cy="4708125"/>
          </a:xfrm>
        </p:spPr>
        <p:txBody>
          <a:bodyPr/>
          <a:lstStyle>
            <a:lvl1pPr marL="377143" indent="-316395" defTabSz="321457">
              <a:lnSpc>
                <a:spcPct val="120000"/>
              </a:lnSpc>
              <a:buFont typeface="Arial" panose="020B0604020202020204" pitchFamily="34" charset="0"/>
              <a:buChar char="̶"/>
              <a:defRPr/>
            </a:lvl1pPr>
            <a:lvl2pPr marL="822627" indent="-316395">
              <a:lnSpc>
                <a:spcPct val="120000"/>
              </a:lnSpc>
              <a:defRPr/>
            </a:lvl2pPr>
            <a:lvl3pPr marL="1235206" indent="-316395" defTabSz="321457">
              <a:lnSpc>
                <a:spcPct val="120000"/>
              </a:lnSpc>
              <a:defRPr/>
            </a:lvl3pPr>
            <a:lvl4pPr marL="1637661" indent="-387267" defTabSz="321457">
              <a:lnSpc>
                <a:spcPct val="120000"/>
              </a:lnSpc>
              <a:defRPr/>
            </a:lvl4pPr>
            <a:lvl5pPr marL="2083145" indent="-311333" defTabSz="321457">
              <a:lnSpc>
                <a:spcPct val="120000"/>
              </a:lnSpc>
              <a:buFont typeface="Arial" panose="020B0604020202020204" pitchFamily="34" charset="0"/>
              <a:buChar char="̶"/>
              <a:defRPr/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778FB79-358D-411A-99A2-207E78278EB4}" type="datetime1">
              <a:rPr lang="en-GB" smtClean="0"/>
              <a:t>11/05/2025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GB"/>
              <a:t>deCYPher KOM – 21/22 September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C148CE70-98FE-4C07-9FDC-11B03D5E8296}" type="slidenum">
              <a:rPr lang="nl-NL" smtClean="0">
                <a:solidFill>
                  <a:schemeClr val="bg2">
                    <a:lumMod val="50000"/>
                  </a:schemeClr>
                </a:solidFill>
              </a:rPr>
              <a:pPr>
                <a:defRPr/>
              </a:pPr>
              <a:t>‹#›</a:t>
            </a:fld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7615513"/>
      </p:ext>
    </p:extLst>
  </p:cSld>
  <p:clrMapOvr>
    <a:masterClrMapping/>
  </p:clrMapOvr>
  <p:hf hd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0BB3AD-04C1-7063-22C3-36B43AE461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21A60-0E84-384C-A95F-6449389C0243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5074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23392" y="4396660"/>
            <a:ext cx="10944720" cy="566738"/>
          </a:xfrm>
        </p:spPr>
        <p:txBody>
          <a:bodyPr anchor="b"/>
          <a:lstStyle>
            <a:lvl1pPr algn="l">
              <a:defRPr sz="20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23392" y="4963398"/>
            <a:ext cx="10944720" cy="69785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9" name="Segnaposto risorsa multimediale 8"/>
          <p:cNvSpPr>
            <a:spLocks noGrp="1"/>
          </p:cNvSpPr>
          <p:nvPr>
            <p:ph type="media" sz="quarter" idx="13" hasCustomPrompt="1"/>
          </p:nvPr>
        </p:nvSpPr>
        <p:spPr>
          <a:xfrm>
            <a:off x="623392" y="1196751"/>
            <a:ext cx="10944720" cy="3168353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623392" y="0"/>
            <a:ext cx="10944720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62B4C"/>
                </a:solidFill>
              </a:rPr>
              <a:t>Click to </a:t>
            </a:r>
            <a:r>
              <a:rPr lang="it-IT" altLang="en-US" err="1">
                <a:solidFill>
                  <a:srgbClr val="262B4C"/>
                </a:solidFill>
              </a:rPr>
              <a:t>insert</a:t>
            </a:r>
            <a:r>
              <a:rPr lang="it-IT" altLang="en-US">
                <a:solidFill>
                  <a:srgbClr val="262B4C"/>
                </a:solidFill>
              </a:rPr>
              <a:t> the </a:t>
            </a:r>
            <a:r>
              <a:rPr lang="it-IT" altLang="en-US" err="1">
                <a:solidFill>
                  <a:srgbClr val="262B4C"/>
                </a:solidFill>
              </a:rPr>
              <a:t>title</a:t>
            </a:r>
            <a:endParaRPr lang="it-IT" altLang="en-US">
              <a:solidFill>
                <a:srgbClr val="262B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3550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5F04D-C1A1-4C66-8C3E-94DD8CE812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AF39E-E6FF-44E0-A3C9-E00920063C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072AE-36E8-4374-8D3C-5D934F71F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A21F3-4305-459A-B527-ED7E539E760A}" type="datetimeFigureOut">
              <a:rPr lang="en-GB" smtClean="0"/>
              <a:t>11/05/2025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7284F0-E5F9-483C-94C6-7BE111AEA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01C83-8CDA-45A3-B1FB-780E1E521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9F865-8BE4-4BE7-9CAC-1A38A439A9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9946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E5F3B-798F-4DDF-AD8C-A30F10639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2974" y="365125"/>
            <a:ext cx="10414268" cy="1325563"/>
          </a:xfrm>
        </p:spPr>
        <p:txBody>
          <a:bodyPr>
            <a:normAutofit/>
          </a:bodyPr>
          <a:lstStyle>
            <a:lvl1pPr>
              <a:defRPr sz="3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7C0FA-1003-43F9-8C67-DFA489E59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1189043" cy="4855261"/>
          </a:xfrm>
        </p:spPr>
        <p:txBody>
          <a:bodyPr/>
          <a:lstStyle>
            <a:lvl1pPr>
              <a:defRPr sz="2400">
                <a:latin typeface="Avenir Next LT Pro" panose="020B0504020202020204" pitchFamily="34" charset="0"/>
              </a:defRPr>
            </a:lvl1pPr>
            <a:lvl2pPr>
              <a:defRPr sz="2400">
                <a:latin typeface="Avenir Next LT Pro" panose="020B0504020202020204" pitchFamily="34" charset="0"/>
              </a:defRPr>
            </a:lvl2pPr>
            <a:lvl3pPr>
              <a:defRPr sz="2000">
                <a:latin typeface="Avenir Next LT Pro" panose="020B0504020202020204" pitchFamily="34" charset="0"/>
              </a:defRPr>
            </a:lvl3pPr>
            <a:lvl4pPr>
              <a:defRPr sz="2000">
                <a:latin typeface="Avenir Next LT Pro" panose="020B0504020202020204" pitchFamily="34" charset="0"/>
              </a:defRPr>
            </a:lvl4pPr>
            <a:lvl5pPr>
              <a:defRPr sz="2000">
                <a:latin typeface="Avenir Next LT Pro" panose="020B0504020202020204" pitchFamily="34" charset="0"/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B54F8C-6201-41A3-BB60-52C395B6AE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4" y="97415"/>
            <a:ext cx="1549550" cy="159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816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F7060-3D5F-444C-AAAE-1EC938F98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D2FA3-A9FB-41B2-9AAD-4BE238555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DC290-5831-4885-AEF0-2D4603093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A21F3-4305-459A-B527-ED7E539E760A}" type="datetimeFigureOut">
              <a:rPr lang="en-GB" smtClean="0"/>
              <a:t>11/05/2025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1D2BB-53F8-44C0-B607-1F93CBCDA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F86C4-33A5-4A3D-AC24-8C5B4260D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9F865-8BE4-4BE7-9CAC-1A38A439A9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4370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7B347-1DAE-4F70-B6FC-3973DF71A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A28BB-4E18-4249-B61D-B179ACFC28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F62FB2-A040-439E-8AF0-BB01172B3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A4B9F7-9D3B-4069-AF74-12124C6B0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A21F3-4305-459A-B527-ED7E539E760A}" type="datetimeFigureOut">
              <a:rPr lang="en-GB" smtClean="0"/>
              <a:t>11/05/2025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1332D7-8905-4028-B881-CDC51F18C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F218CC-608B-4C2F-B350-F0ED0CF8A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9F865-8BE4-4BE7-9CAC-1A38A439A9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7586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88A2C-B177-451D-9572-14C47EF5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D9802-1B6B-40E5-8309-B381A84B8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803E74-19A3-4451-A04E-94390B985B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B0313B-2323-4ACE-891E-CAFE355D4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FF668-FCB3-40A7-B302-917585139F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375783-F9D8-4E39-8C70-38FB7925C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A21F3-4305-459A-B527-ED7E539E760A}" type="datetimeFigureOut">
              <a:rPr lang="en-GB" smtClean="0"/>
              <a:t>11/05/2025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DBAE1D-D410-40D5-9C4F-F3A32C5FA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841F05-6C89-482B-9A80-E30F93B5A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9F865-8BE4-4BE7-9CAC-1A38A439A9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1392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9B218-9CBA-4D24-8D94-11981D756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AC3BD8-451F-4339-8D8B-0D5F43BD7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A21F3-4305-459A-B527-ED7E539E760A}" type="datetimeFigureOut">
              <a:rPr lang="en-GB" smtClean="0"/>
              <a:t>11/05/2025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675AA0-9997-4C7A-9F88-7DAA71C9B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7A0F2E-CEC5-47CE-A5ED-BD3AD295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9F865-8BE4-4BE7-9CAC-1A38A439A9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1003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1BBEB4-1695-43F2-A2D7-F2E803AE6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A21F3-4305-459A-B527-ED7E539E760A}" type="datetimeFigureOut">
              <a:rPr lang="en-GB" smtClean="0"/>
              <a:t>11/05/2025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8BCD8E-85D1-45E9-97EB-C119D0EAD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A025C-6ED7-47E2-A6EC-40A8503EE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9F865-8BE4-4BE7-9CAC-1A38A439A9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5780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015BC-6553-4ABF-A873-07801C82F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0A85AE-DA30-492B-B8E5-220008C2E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687901-2D21-4C54-9321-A3994F9603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FC9185-4745-4285-A962-1F2812115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A21F3-4305-459A-B527-ED7E539E760A}" type="datetimeFigureOut">
              <a:rPr lang="en-GB" smtClean="0"/>
              <a:t>11/05/2025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513F3B-4A11-4B19-AB4D-ACEF226B0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5CE216-5A63-4317-9A92-9DE333C69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9F865-8BE4-4BE7-9CAC-1A38A439A9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5340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F5D3C-5118-4BDC-A50C-62EEEEDD2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65D5DB-9C8D-449B-861A-D03F58927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4AD415-C680-4483-8042-C9540B9AF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A58EA-0E41-4E9F-B014-DC2EBCF6C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A21F3-4305-459A-B527-ED7E539E760A}" type="datetimeFigureOut">
              <a:rPr lang="en-GB" smtClean="0"/>
              <a:t>11/05/2025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728A18-6F17-49D9-8507-E67405CEA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DA25DD-1CCC-483C-B67D-A4095B9E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9F865-8BE4-4BE7-9CAC-1A38A439A9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46890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A90DF-E37E-4EEF-B081-D87C178DF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0205F4-4165-451F-B69E-4D5005A018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17B8E-E5B1-4E83-AD2D-CB9414AB3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A21F3-4305-459A-B527-ED7E539E760A}" type="datetimeFigureOut">
              <a:rPr lang="en-GB" smtClean="0"/>
              <a:t>11/05/2025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AEE0F-23F6-441F-8BD1-9883D8456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16E339-6321-46B5-9C1A-326A8DA1A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9F865-8BE4-4BE7-9CAC-1A38A439A9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404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551384" y="4229090"/>
            <a:ext cx="11007897" cy="566738"/>
          </a:xfrm>
        </p:spPr>
        <p:txBody>
          <a:bodyPr anchor="b"/>
          <a:lstStyle>
            <a:lvl1pPr algn="l">
              <a:defRPr sz="20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534164" y="4795828"/>
            <a:ext cx="11007897" cy="8654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9" name="Segnaposto tabella 8"/>
          <p:cNvSpPr>
            <a:spLocks noGrp="1"/>
          </p:cNvSpPr>
          <p:nvPr>
            <p:ph type="tbl" sz="quarter" idx="13" hasCustomPrompt="1"/>
          </p:nvPr>
        </p:nvSpPr>
        <p:spPr>
          <a:xfrm>
            <a:off x="551384" y="1196751"/>
            <a:ext cx="11007897" cy="3024337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551384" y="0"/>
            <a:ext cx="11016728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62B4C"/>
                </a:solidFill>
              </a:rPr>
              <a:t>Click to </a:t>
            </a:r>
            <a:r>
              <a:rPr lang="it-IT" altLang="en-US" err="1">
                <a:solidFill>
                  <a:srgbClr val="262B4C"/>
                </a:solidFill>
              </a:rPr>
              <a:t>insert</a:t>
            </a:r>
            <a:r>
              <a:rPr lang="it-IT" altLang="en-US">
                <a:solidFill>
                  <a:srgbClr val="262B4C"/>
                </a:solidFill>
              </a:rPr>
              <a:t> the </a:t>
            </a:r>
            <a:r>
              <a:rPr lang="it-IT" altLang="en-US" err="1">
                <a:solidFill>
                  <a:srgbClr val="262B4C"/>
                </a:solidFill>
              </a:rPr>
              <a:t>title</a:t>
            </a:r>
            <a:endParaRPr lang="it-IT" altLang="en-US">
              <a:solidFill>
                <a:srgbClr val="262B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1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B7177E-5BD8-4586-9983-A404DCDFA5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777AB5-9E7F-4792-AB97-9482B2905E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AF205-8038-43FD-A543-267FE39E3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A21F3-4305-459A-B527-ED7E539E760A}" type="datetimeFigureOut">
              <a:rPr lang="en-GB" smtClean="0"/>
              <a:t>11/05/2025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1AC5E-48EF-42E0-90F3-6290B8924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5E227-49A5-485B-95E9-270C28D53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9F865-8BE4-4BE7-9CAC-1A38A439A9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7007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0" y="2657694"/>
            <a:ext cx="12192000" cy="1542612"/>
          </a:xfrm>
          <a:prstGeom prst="rect">
            <a:avLst/>
          </a:prstGeom>
        </p:spPr>
        <p:txBody>
          <a:bodyPr anchor="ctr"/>
          <a:lstStyle>
            <a:lvl1pPr>
              <a:defRPr sz="4400" b="0" i="0">
                <a:solidFill>
                  <a:srgbClr val="27469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it-IT" altLang="en-US" sz="3600" b="1" i="0" dirty="0" err="1">
                <a:solidFill>
                  <a:srgbClr val="0046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</a:t>
            </a:r>
            <a:r>
              <a:rPr lang="it-IT" altLang="en-US" sz="3600" b="1" i="0" dirty="0">
                <a:solidFill>
                  <a:srgbClr val="0046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en-US" sz="3600" b="1" i="0" dirty="0" err="1">
                <a:solidFill>
                  <a:srgbClr val="0046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it-IT" altLang="en-US" sz="3600" b="1" i="0" dirty="0">
                <a:solidFill>
                  <a:srgbClr val="0046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it-IT" altLang="en-US" sz="3600" b="1" i="0" dirty="0">
                <a:solidFill>
                  <a:srgbClr val="00467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en-US" sz="3600" b="1" i="0" dirty="0">
                <a:solidFill>
                  <a:srgbClr val="0046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it-IT" altLang="en-US" sz="3600" b="1" i="0" dirty="0" err="1">
                <a:solidFill>
                  <a:srgbClr val="0046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it-IT" altLang="en-US" sz="3600" b="1" i="0" dirty="0">
                <a:solidFill>
                  <a:srgbClr val="0046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en-US" sz="3600" b="1" i="0" dirty="0" err="1">
                <a:solidFill>
                  <a:srgbClr val="0046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attention</a:t>
            </a:r>
            <a:r>
              <a:rPr lang="it-IT" altLang="en-US" sz="3600" b="1" i="0" dirty="0">
                <a:solidFill>
                  <a:srgbClr val="0046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it-IT" sz="3600" b="1" i="0" dirty="0">
              <a:solidFill>
                <a:srgbClr val="00467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0" y="4293096"/>
            <a:ext cx="12192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rgbClr val="27469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>
                <a:solidFill>
                  <a:srgbClr val="00467A"/>
                </a:solidFill>
              </a:rPr>
              <a:t>(</a:t>
            </a:r>
            <a:r>
              <a:rPr lang="it-IT" dirty="0" err="1">
                <a:solidFill>
                  <a:srgbClr val="00467A"/>
                </a:solidFill>
              </a:rPr>
              <a:t>Presenter</a:t>
            </a:r>
            <a:r>
              <a:rPr lang="it-IT" dirty="0">
                <a:solidFill>
                  <a:srgbClr val="00467A"/>
                </a:solidFill>
              </a:rPr>
              <a:t> email </a:t>
            </a:r>
            <a:r>
              <a:rPr lang="it-IT" dirty="0" err="1">
                <a:solidFill>
                  <a:srgbClr val="00467A"/>
                </a:solidFill>
              </a:rPr>
              <a:t>address</a:t>
            </a:r>
            <a:r>
              <a:rPr lang="it-IT" dirty="0">
                <a:solidFill>
                  <a:srgbClr val="00467A"/>
                </a:solidFill>
              </a:rPr>
              <a:t>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B6F3D6D-DBD0-3E4E-999A-9AB93798BFD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5868" y="620688"/>
            <a:ext cx="1150052" cy="1184279"/>
          </a:xfrm>
          <a:prstGeom prst="rect">
            <a:avLst/>
          </a:prstGeom>
        </p:spPr>
      </p:pic>
      <p:sp>
        <p:nvSpPr>
          <p:cNvPr id="7" name="Sottotitolo 2">
            <a:extLst>
              <a:ext uri="{FF2B5EF4-FFF2-40B4-BE49-F238E27FC236}">
                <a16:creationId xmlns:a16="http://schemas.microsoft.com/office/drawing/2014/main" id="{D7213D71-6078-C64F-9E3E-F8BEC0704F6F}"/>
              </a:ext>
            </a:extLst>
          </p:cNvPr>
          <p:cNvSpPr txBox="1">
            <a:spLocks/>
          </p:cNvSpPr>
          <p:nvPr userDrawn="1"/>
        </p:nvSpPr>
        <p:spPr>
          <a:xfrm>
            <a:off x="5375920" y="1177007"/>
            <a:ext cx="3600400" cy="30777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400" dirty="0" err="1">
                <a:solidFill>
                  <a:srgbClr val="00467A"/>
                </a:solidFill>
              </a:rPr>
              <a:t>Insert</a:t>
            </a:r>
            <a:r>
              <a:rPr lang="it-IT" sz="1400" dirty="0">
                <a:solidFill>
                  <a:srgbClr val="00467A"/>
                </a:solidFill>
              </a:rPr>
              <a:t> Project </a:t>
            </a:r>
            <a:r>
              <a:rPr lang="it-IT" sz="1400" dirty="0" err="1">
                <a:solidFill>
                  <a:srgbClr val="00467A"/>
                </a:solidFill>
              </a:rPr>
              <a:t>title</a:t>
            </a:r>
            <a:r>
              <a:rPr lang="it-IT" sz="1400" dirty="0">
                <a:solidFill>
                  <a:srgbClr val="00467A"/>
                </a:solidFill>
              </a:rPr>
              <a:t> and</a:t>
            </a:r>
            <a:r>
              <a:rPr lang="it-IT" sz="1400" baseline="0" dirty="0">
                <a:solidFill>
                  <a:srgbClr val="00467A"/>
                </a:solidFill>
              </a:rPr>
              <a:t> </a:t>
            </a:r>
            <a:r>
              <a:rPr lang="it-IT" sz="1400" baseline="0" dirty="0" err="1">
                <a:solidFill>
                  <a:srgbClr val="00467A"/>
                </a:solidFill>
              </a:rPr>
              <a:t>acronym</a:t>
            </a:r>
            <a:r>
              <a:rPr lang="it-IT" sz="1400" baseline="0" dirty="0">
                <a:solidFill>
                  <a:srgbClr val="00467A"/>
                </a:solidFill>
              </a:rPr>
              <a:t> </a:t>
            </a:r>
            <a:r>
              <a:rPr lang="it-IT" sz="1400" baseline="0" dirty="0" err="1">
                <a:solidFill>
                  <a:srgbClr val="00467A"/>
                </a:solidFill>
              </a:rPr>
              <a:t>if</a:t>
            </a:r>
            <a:r>
              <a:rPr lang="it-IT" sz="1400" baseline="0" dirty="0">
                <a:solidFill>
                  <a:srgbClr val="00467A"/>
                </a:solidFill>
              </a:rPr>
              <a:t> </a:t>
            </a:r>
            <a:r>
              <a:rPr lang="it-IT" sz="1400" baseline="0" dirty="0" err="1">
                <a:solidFill>
                  <a:srgbClr val="00467A"/>
                </a:solidFill>
              </a:rPr>
              <a:t>available</a:t>
            </a:r>
            <a:endParaRPr lang="it-IT" sz="1400" dirty="0">
              <a:solidFill>
                <a:srgbClr val="00467A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BCB8433-44FF-DC45-8781-8B4AEE1DCAAD}"/>
              </a:ext>
            </a:extLst>
          </p:cNvPr>
          <p:cNvSpPr txBox="1"/>
          <p:nvPr userDrawn="1"/>
        </p:nvSpPr>
        <p:spPr>
          <a:xfrm>
            <a:off x="1055440" y="6453336"/>
            <a:ext cx="1008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" sz="900" b="0" i="0" kern="1200" dirty="0">
                <a:solidFill>
                  <a:srgbClr val="00467A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Funded by the European Union. Views and opinions expressed are however those of the author(s) only and do not necessarily reflect those of the European Union </a:t>
            </a:r>
          </a:p>
          <a:p>
            <a:pPr algn="ctr">
              <a:lnSpc>
                <a:spcPts val="1100"/>
              </a:lnSpc>
            </a:pPr>
            <a:r>
              <a:rPr lang="en" sz="900" b="0" i="0" kern="1200" dirty="0">
                <a:solidFill>
                  <a:srgbClr val="00467A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 the European Research Executive Agency. Neither the European Union nor the granting authority can be held responsible for them.</a:t>
            </a:r>
            <a:endParaRPr lang="it-IT" sz="900" dirty="0">
              <a:solidFill>
                <a:srgbClr val="00467A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46054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ok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0" y="2720823"/>
            <a:ext cx="12192000" cy="1200329"/>
          </a:xfrm>
          <a:prstGeom prst="rect">
            <a:avLst/>
          </a:prstGeom>
        </p:spPr>
        <p:txBody>
          <a:bodyPr anchor="ctr">
            <a:spAutoFit/>
          </a:bodyPr>
          <a:lstStyle>
            <a:lvl1pPr>
              <a:defRPr sz="3600">
                <a:solidFill>
                  <a:srgbClr val="274691"/>
                </a:solidFill>
              </a:defRPr>
            </a:lvl1pPr>
          </a:lstStyle>
          <a:p>
            <a:r>
              <a:rPr lang="it-IT" altLang="en-US" dirty="0" err="1"/>
              <a:t>Thank</a:t>
            </a:r>
            <a:r>
              <a:rPr lang="it-IT" altLang="en-US" dirty="0"/>
              <a:t> </a:t>
            </a:r>
            <a:r>
              <a:rPr lang="it-IT" altLang="en-US" dirty="0" err="1"/>
              <a:t>you</a:t>
            </a:r>
            <a:br>
              <a:rPr lang="it-IT" altLang="en-US" dirty="0"/>
            </a:br>
            <a:r>
              <a:rPr lang="it-IT" altLang="en-US" dirty="0"/>
              <a:t>for </a:t>
            </a:r>
            <a:r>
              <a:rPr lang="it-IT" altLang="en-US" dirty="0" err="1"/>
              <a:t>your</a:t>
            </a:r>
            <a:r>
              <a:rPr lang="it-IT" altLang="en-US" dirty="0"/>
              <a:t> </a:t>
            </a:r>
            <a:r>
              <a:rPr lang="it-IT" altLang="en-US" dirty="0" err="1"/>
              <a:t>attention</a:t>
            </a:r>
            <a:r>
              <a:rPr lang="it-IT" altLang="en-US" dirty="0"/>
              <a:t>!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0" y="4077072"/>
            <a:ext cx="12072664" cy="369332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buNone/>
              <a:defRPr sz="1800">
                <a:solidFill>
                  <a:srgbClr val="27469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altLang="en-US" dirty="0"/>
              <a:t>(</a:t>
            </a:r>
            <a:r>
              <a:rPr lang="it-IT" altLang="en-US" dirty="0" err="1"/>
              <a:t>Presenter</a:t>
            </a:r>
            <a:r>
              <a:rPr lang="it-IT" altLang="en-US" dirty="0"/>
              <a:t> email </a:t>
            </a:r>
            <a:r>
              <a:rPr lang="it-IT" altLang="en-US" dirty="0" err="1"/>
              <a:t>address</a:t>
            </a:r>
            <a:r>
              <a:rPr lang="it-IT" altLang="en-US" dirty="0"/>
              <a:t>)</a:t>
            </a:r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0" hasCustomPrompt="1"/>
          </p:nvPr>
        </p:nvSpPr>
        <p:spPr>
          <a:xfrm>
            <a:off x="5447928" y="1196752"/>
            <a:ext cx="2736304" cy="307777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l">
              <a:spcBef>
                <a:spcPts val="0"/>
              </a:spcBef>
              <a:defRPr sz="1400" b="0">
                <a:solidFill>
                  <a:srgbClr val="002060"/>
                </a:solidFill>
              </a:defRPr>
            </a:lvl1pPr>
          </a:lstStyle>
          <a:p>
            <a:pPr lvl="0"/>
            <a:r>
              <a:rPr lang="it-IT" dirty="0" err="1"/>
              <a:t>Insert</a:t>
            </a:r>
            <a:r>
              <a:rPr lang="it-IT" dirty="0"/>
              <a:t> Project </a:t>
            </a:r>
            <a:r>
              <a:rPr lang="it-IT" dirty="0" err="1"/>
              <a:t>title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6BFA358-A630-4E48-A07E-B22E6E5AC128}"/>
              </a:ext>
            </a:extLst>
          </p:cNvPr>
          <p:cNvSpPr txBox="1"/>
          <p:nvPr userDrawn="1"/>
        </p:nvSpPr>
        <p:spPr>
          <a:xfrm>
            <a:off x="1055440" y="6453336"/>
            <a:ext cx="1008112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" sz="900" b="0" i="0" kern="1200" dirty="0">
                <a:solidFill>
                  <a:srgbClr val="00467A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Views and opinions expressed are however those of the author(s) only and do not necessarily reflect those of the European Union </a:t>
            </a:r>
          </a:p>
          <a:p>
            <a:pPr algn="ctr">
              <a:lnSpc>
                <a:spcPts val="1100"/>
              </a:lnSpc>
            </a:pPr>
            <a:r>
              <a:rPr lang="en" sz="900" b="0" i="0" kern="1200" dirty="0">
                <a:solidFill>
                  <a:srgbClr val="00467A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 the European Research Executive Agency. Neither the European Union nor the granting authority can be held responsible for them.</a:t>
            </a:r>
            <a:endParaRPr lang="it-IT" sz="900" dirty="0">
              <a:solidFill>
                <a:srgbClr val="00467A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9283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456040" y="987568"/>
            <a:ext cx="5040561" cy="497216"/>
          </a:xfrm>
        </p:spPr>
        <p:txBody>
          <a:bodyPr anchor="b"/>
          <a:lstStyle>
            <a:lvl1pPr algn="l">
              <a:defRPr sz="24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456040" y="1633975"/>
            <a:ext cx="5040561" cy="409187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9" name="Segnaposto tabella 8"/>
          <p:cNvSpPr>
            <a:spLocks noGrp="1"/>
          </p:cNvSpPr>
          <p:nvPr>
            <p:ph type="tbl" sz="quarter" idx="13" hasCustomPrompt="1"/>
          </p:nvPr>
        </p:nvSpPr>
        <p:spPr>
          <a:xfrm>
            <a:off x="551385" y="987568"/>
            <a:ext cx="5616624" cy="4738278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407368" y="0"/>
            <a:ext cx="11305256" cy="83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62B4C"/>
                </a:solidFill>
              </a:rPr>
              <a:t>Click to </a:t>
            </a:r>
            <a:r>
              <a:rPr lang="it-IT" altLang="en-US" err="1">
                <a:solidFill>
                  <a:srgbClr val="262B4C"/>
                </a:solidFill>
              </a:rPr>
              <a:t>insert</a:t>
            </a:r>
            <a:r>
              <a:rPr lang="it-IT" altLang="en-US">
                <a:solidFill>
                  <a:srgbClr val="262B4C"/>
                </a:solidFill>
              </a:rPr>
              <a:t> the </a:t>
            </a:r>
            <a:r>
              <a:rPr lang="it-IT" altLang="en-US" err="1">
                <a:solidFill>
                  <a:srgbClr val="262B4C"/>
                </a:solidFill>
              </a:rPr>
              <a:t>title</a:t>
            </a:r>
            <a:endParaRPr lang="it-IT" altLang="en-US">
              <a:solidFill>
                <a:srgbClr val="262B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265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888088" y="1008662"/>
            <a:ext cx="4680025" cy="476122"/>
          </a:xfrm>
        </p:spPr>
        <p:txBody>
          <a:bodyPr anchor="b"/>
          <a:lstStyle>
            <a:lvl1pPr algn="l">
              <a:defRPr sz="24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888088" y="1655069"/>
            <a:ext cx="4680025" cy="3978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10" name="Segnaposto immagine 9"/>
          <p:cNvSpPr>
            <a:spLocks noGrp="1"/>
          </p:cNvSpPr>
          <p:nvPr>
            <p:ph type="pic" sz="quarter" idx="13" hasCustomPrompt="1"/>
          </p:nvPr>
        </p:nvSpPr>
        <p:spPr>
          <a:xfrm>
            <a:off x="551385" y="980728"/>
            <a:ext cx="6120680" cy="5328591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479377" y="0"/>
            <a:ext cx="11088736" cy="83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62B4C"/>
                </a:solidFill>
              </a:rPr>
              <a:t>Click to </a:t>
            </a:r>
            <a:r>
              <a:rPr lang="it-IT" altLang="en-US" err="1">
                <a:solidFill>
                  <a:srgbClr val="262B4C"/>
                </a:solidFill>
              </a:rPr>
              <a:t>insert</a:t>
            </a:r>
            <a:r>
              <a:rPr lang="it-IT" altLang="en-US">
                <a:solidFill>
                  <a:srgbClr val="262B4C"/>
                </a:solidFill>
              </a:rPr>
              <a:t> the </a:t>
            </a:r>
            <a:r>
              <a:rPr lang="it-IT" altLang="en-US" err="1">
                <a:solidFill>
                  <a:srgbClr val="262B4C"/>
                </a:solidFill>
              </a:rPr>
              <a:t>title</a:t>
            </a:r>
            <a:endParaRPr lang="it-IT" altLang="en-US">
              <a:solidFill>
                <a:srgbClr val="262B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313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3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8.emf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7.emf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tags" Target="../tags/tag1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2.emf"/><Relationship Id="rId5" Type="http://schemas.openxmlformats.org/officeDocument/2006/relationships/image" Target="../media/image11.jpeg"/><Relationship Id="rId4" Type="http://schemas.openxmlformats.org/officeDocument/2006/relationships/tags" Target="../tags/tag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CasellaDiTesto 8"/>
          <p:cNvSpPr txBox="1">
            <a:spLocks noChangeArrowheads="1"/>
          </p:cNvSpPr>
          <p:nvPr/>
        </p:nvSpPr>
        <p:spPr bwMode="auto">
          <a:xfrm>
            <a:off x="8001000" y="26431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it-IT">
              <a:cs typeface="Arial" charset="0"/>
            </a:endParaRPr>
          </a:p>
        </p:txBody>
      </p:sp>
      <p:sp>
        <p:nvSpPr>
          <p:cNvPr id="3076" name="Segnaposto titolo 1"/>
          <p:cNvSpPr>
            <a:spLocks noGrp="1"/>
          </p:cNvSpPr>
          <p:nvPr>
            <p:ph type="title"/>
          </p:nvPr>
        </p:nvSpPr>
        <p:spPr bwMode="auto">
          <a:xfrm>
            <a:off x="551384" y="0"/>
            <a:ext cx="11016728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 altLang="en-US"/>
          </a:p>
        </p:txBody>
      </p:sp>
      <p:sp>
        <p:nvSpPr>
          <p:cNvPr id="307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551384" y="980728"/>
            <a:ext cx="11016729" cy="546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Click to </a:t>
            </a:r>
            <a:r>
              <a:rPr lang="it-IT" altLang="en-US" err="1"/>
              <a:t>insert</a:t>
            </a:r>
            <a:r>
              <a:rPr lang="it-IT" altLang="en-US"/>
              <a:t> the text</a:t>
            </a:r>
          </a:p>
          <a:p>
            <a:pPr lvl="1"/>
            <a:r>
              <a:rPr lang="it-IT" altLang="en-US"/>
              <a:t>Second </a:t>
            </a:r>
            <a:r>
              <a:rPr lang="it-IT" altLang="en-US" err="1"/>
              <a:t>level</a:t>
            </a:r>
            <a:endParaRPr lang="it-IT" altLang="en-US"/>
          </a:p>
          <a:p>
            <a:pPr lvl="2"/>
            <a:r>
              <a:rPr lang="it-IT" altLang="en-US"/>
              <a:t>Third </a:t>
            </a:r>
            <a:r>
              <a:rPr lang="it-IT" altLang="en-US" err="1"/>
              <a:t>level</a:t>
            </a:r>
            <a:endParaRPr lang="it-IT" altLang="en-US"/>
          </a:p>
          <a:p>
            <a:pPr lvl="3"/>
            <a:r>
              <a:rPr lang="it-IT" altLang="en-US" err="1"/>
              <a:t>Fourth</a:t>
            </a:r>
            <a:r>
              <a:rPr lang="it-IT" altLang="en-US"/>
              <a:t> 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r>
              <a:rPr lang="it-IT" altLang="en-US" err="1"/>
              <a:t>Fifth</a:t>
            </a:r>
            <a:r>
              <a:rPr lang="it-IT" altLang="en-US"/>
              <a:t> </a:t>
            </a:r>
            <a:r>
              <a:rPr lang="it-IT" altLang="en-US" err="1"/>
              <a:t>level</a:t>
            </a:r>
            <a:endParaRPr lang="it-IT" alt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9448800" y="64482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467A"/>
                </a:solidFill>
                <a:latin typeface="+mn-lt"/>
              </a:defRPr>
            </a:lvl1pPr>
          </a:lstStyle>
          <a:p>
            <a:fld id="{D1C21A60-0E84-384C-A95F-6449389C0243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2200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600" b="0" kern="1200" baseline="0">
          <a:solidFill>
            <a:srgbClr val="262B4C"/>
          </a:solidFill>
          <a:latin typeface="+mj-lt"/>
          <a:ea typeface="+mj-ea"/>
          <a:cs typeface="Calibri Light" panose="020F0302020204030204" pitchFamily="34" charset="0"/>
        </a:defRPr>
      </a:lvl1pPr>
      <a:lvl2pPr algn="r" rtl="0" fontAlgn="base">
        <a:spcBef>
          <a:spcPct val="0"/>
        </a:spcBef>
        <a:spcAft>
          <a:spcPct val="0"/>
        </a:spcAft>
        <a:defRPr sz="3600" b="1">
          <a:solidFill>
            <a:srgbClr val="177370"/>
          </a:solidFill>
          <a:latin typeface="Merriweather" panose="00000500000000000000" pitchFamily="2" charset="0"/>
        </a:defRPr>
      </a:lvl2pPr>
      <a:lvl3pPr algn="r" rtl="0" fontAlgn="base">
        <a:spcBef>
          <a:spcPct val="0"/>
        </a:spcBef>
        <a:spcAft>
          <a:spcPct val="0"/>
        </a:spcAft>
        <a:defRPr sz="3600" b="1">
          <a:solidFill>
            <a:srgbClr val="177370"/>
          </a:solidFill>
          <a:latin typeface="Merriweather" panose="00000500000000000000" pitchFamily="2" charset="0"/>
        </a:defRPr>
      </a:lvl3pPr>
      <a:lvl4pPr algn="r" rtl="0" fontAlgn="base">
        <a:spcBef>
          <a:spcPct val="0"/>
        </a:spcBef>
        <a:spcAft>
          <a:spcPct val="0"/>
        </a:spcAft>
        <a:defRPr sz="3600" b="1">
          <a:solidFill>
            <a:srgbClr val="177370"/>
          </a:solidFill>
          <a:latin typeface="Merriweather" panose="00000500000000000000" pitchFamily="2" charset="0"/>
        </a:defRPr>
      </a:lvl4pPr>
      <a:lvl5pPr algn="r" rtl="0" fontAlgn="base">
        <a:spcBef>
          <a:spcPct val="0"/>
        </a:spcBef>
        <a:spcAft>
          <a:spcPct val="0"/>
        </a:spcAft>
        <a:defRPr sz="3600" b="1">
          <a:solidFill>
            <a:srgbClr val="177370"/>
          </a:solidFill>
          <a:latin typeface="Merriweather" panose="00000500000000000000" pitchFamily="2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539B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539B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539B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539B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8BBC"/>
        </a:buClr>
        <a:buFont typeface="Arial" panose="020B0604020202020204" pitchFamily="34" charset="0"/>
        <a:buChar char="•"/>
        <a:defRPr sz="2800" kern="1200">
          <a:solidFill>
            <a:srgbClr val="262B4C"/>
          </a:solidFill>
          <a:latin typeface="+mn-lt"/>
          <a:ea typeface="+mn-ea"/>
          <a:cs typeface="Calibri Light" panose="020F0302020204030204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8BBC"/>
        </a:buClr>
        <a:buFont typeface="Arial" panose="020B0604020202020204" pitchFamily="34" charset="0"/>
        <a:buChar char="-"/>
        <a:defRPr sz="2600" kern="1200">
          <a:solidFill>
            <a:srgbClr val="262B4C"/>
          </a:solidFill>
          <a:latin typeface="+mn-lt"/>
          <a:ea typeface="+mn-ea"/>
          <a:cs typeface="Calibri Light" panose="020F030202020403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8BBC"/>
        </a:buClr>
        <a:buFont typeface="Arial" panose="020B0604020202020204" pitchFamily="34" charset="0"/>
        <a:buChar char="•"/>
        <a:defRPr sz="2200" kern="1200">
          <a:solidFill>
            <a:srgbClr val="262B4C"/>
          </a:solidFill>
          <a:latin typeface="+mn-lt"/>
          <a:ea typeface="+mn-ea"/>
          <a:cs typeface="Calibri Light" panose="020F030202020403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008BBC"/>
        </a:buClr>
        <a:buFont typeface="Arial" panose="020B0604020202020204" pitchFamily="34" charset="0"/>
        <a:buChar char="-"/>
        <a:defRPr sz="2000" kern="1200">
          <a:solidFill>
            <a:srgbClr val="262B4C"/>
          </a:solidFill>
          <a:latin typeface="+mn-lt"/>
          <a:ea typeface="+mn-ea"/>
          <a:cs typeface="Calibri Light" panose="020F030202020403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008BBC"/>
        </a:buClr>
        <a:buSzPct val="90000"/>
        <a:buFont typeface="Calibri" panose="020F0502020204030204" pitchFamily="34" charset="0"/>
        <a:buChar char="-"/>
        <a:defRPr kern="1200">
          <a:solidFill>
            <a:srgbClr val="262B4C"/>
          </a:solidFill>
          <a:latin typeface="+mn-lt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A2870C7-1FEB-3447-8F09-3037E4C99C01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2896"/>
            <a:ext cx="12192000" cy="980660"/>
          </a:xfrm>
          <a:prstGeom prst="rect">
            <a:avLst/>
          </a:prstGeom>
        </p:spPr>
      </p:pic>
      <p:sp>
        <p:nvSpPr>
          <p:cNvPr id="1032" name="CasellaDiTesto 8"/>
          <p:cNvSpPr txBox="1">
            <a:spLocks noChangeArrowheads="1"/>
          </p:cNvSpPr>
          <p:nvPr/>
        </p:nvSpPr>
        <p:spPr bwMode="auto">
          <a:xfrm>
            <a:off x="8001000" y="26431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it-IT">
              <a:cs typeface="Arial" charset="0"/>
            </a:endParaRPr>
          </a:p>
        </p:txBody>
      </p:sp>
      <p:sp>
        <p:nvSpPr>
          <p:cNvPr id="3076" name="Segnaposto titolo 1"/>
          <p:cNvSpPr>
            <a:spLocks noGrp="1"/>
          </p:cNvSpPr>
          <p:nvPr>
            <p:ph type="title"/>
          </p:nvPr>
        </p:nvSpPr>
        <p:spPr bwMode="auto">
          <a:xfrm>
            <a:off x="551384" y="0"/>
            <a:ext cx="11016728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 altLang="en-US"/>
          </a:p>
        </p:txBody>
      </p:sp>
      <p:sp>
        <p:nvSpPr>
          <p:cNvPr id="307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551384" y="980728"/>
            <a:ext cx="11016729" cy="546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Click to </a:t>
            </a:r>
            <a:r>
              <a:rPr lang="it-IT" altLang="en-US" err="1"/>
              <a:t>insert</a:t>
            </a:r>
            <a:r>
              <a:rPr lang="it-IT" altLang="en-US"/>
              <a:t> the text</a:t>
            </a:r>
          </a:p>
          <a:p>
            <a:pPr lvl="1"/>
            <a:r>
              <a:rPr lang="it-IT" altLang="en-US"/>
              <a:t>Second </a:t>
            </a:r>
            <a:r>
              <a:rPr lang="it-IT" altLang="en-US" err="1"/>
              <a:t>level</a:t>
            </a:r>
            <a:endParaRPr lang="it-IT" altLang="en-US"/>
          </a:p>
          <a:p>
            <a:pPr lvl="2"/>
            <a:r>
              <a:rPr lang="it-IT" altLang="en-US"/>
              <a:t>Third </a:t>
            </a:r>
            <a:r>
              <a:rPr lang="it-IT" altLang="en-US" err="1"/>
              <a:t>level</a:t>
            </a:r>
            <a:endParaRPr lang="it-IT" altLang="en-US"/>
          </a:p>
          <a:p>
            <a:pPr lvl="3"/>
            <a:r>
              <a:rPr lang="it-IT" altLang="en-US" err="1"/>
              <a:t>Fourth</a:t>
            </a:r>
            <a:r>
              <a:rPr lang="it-IT" altLang="en-US"/>
              <a:t> 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r>
              <a:rPr lang="it-IT" altLang="en-US" err="1"/>
              <a:t>Fifth</a:t>
            </a:r>
            <a:r>
              <a:rPr lang="it-IT" altLang="en-US"/>
              <a:t> </a:t>
            </a:r>
            <a:r>
              <a:rPr lang="it-IT" altLang="en-US" err="1"/>
              <a:t>level</a:t>
            </a:r>
            <a:endParaRPr lang="it-IT" alt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9448800" y="64482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467A"/>
                </a:solidFill>
                <a:latin typeface="+mn-lt"/>
              </a:defRPr>
            </a:lvl1pPr>
          </a:lstStyle>
          <a:p>
            <a:fld id="{D1C21A60-0E84-384C-A95F-6449389C0243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5937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600" b="0" kern="1200" baseline="0">
          <a:solidFill>
            <a:srgbClr val="262B4C"/>
          </a:solidFill>
          <a:latin typeface="+mj-lt"/>
          <a:ea typeface="+mj-ea"/>
          <a:cs typeface="Calibri Light" panose="020F0302020204030204" pitchFamily="34" charset="0"/>
        </a:defRPr>
      </a:lvl1pPr>
      <a:lvl2pPr algn="r" rtl="0" fontAlgn="base">
        <a:spcBef>
          <a:spcPct val="0"/>
        </a:spcBef>
        <a:spcAft>
          <a:spcPct val="0"/>
        </a:spcAft>
        <a:defRPr sz="3600" b="1">
          <a:solidFill>
            <a:srgbClr val="177370"/>
          </a:solidFill>
          <a:latin typeface="Merriweather" panose="00000500000000000000" pitchFamily="2" charset="0"/>
        </a:defRPr>
      </a:lvl2pPr>
      <a:lvl3pPr algn="r" rtl="0" fontAlgn="base">
        <a:spcBef>
          <a:spcPct val="0"/>
        </a:spcBef>
        <a:spcAft>
          <a:spcPct val="0"/>
        </a:spcAft>
        <a:defRPr sz="3600" b="1">
          <a:solidFill>
            <a:srgbClr val="177370"/>
          </a:solidFill>
          <a:latin typeface="Merriweather" panose="00000500000000000000" pitchFamily="2" charset="0"/>
        </a:defRPr>
      </a:lvl3pPr>
      <a:lvl4pPr algn="r" rtl="0" fontAlgn="base">
        <a:spcBef>
          <a:spcPct val="0"/>
        </a:spcBef>
        <a:spcAft>
          <a:spcPct val="0"/>
        </a:spcAft>
        <a:defRPr sz="3600" b="1">
          <a:solidFill>
            <a:srgbClr val="177370"/>
          </a:solidFill>
          <a:latin typeface="Merriweather" panose="00000500000000000000" pitchFamily="2" charset="0"/>
        </a:defRPr>
      </a:lvl4pPr>
      <a:lvl5pPr algn="r" rtl="0" fontAlgn="base">
        <a:spcBef>
          <a:spcPct val="0"/>
        </a:spcBef>
        <a:spcAft>
          <a:spcPct val="0"/>
        </a:spcAft>
        <a:defRPr sz="3600" b="1">
          <a:solidFill>
            <a:srgbClr val="177370"/>
          </a:solidFill>
          <a:latin typeface="Merriweather" panose="00000500000000000000" pitchFamily="2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539B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539B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539B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539B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8BBC"/>
        </a:buClr>
        <a:buFont typeface="Arial" panose="020B0604020202020204" pitchFamily="34" charset="0"/>
        <a:buChar char="•"/>
        <a:defRPr sz="2800" kern="1200">
          <a:solidFill>
            <a:srgbClr val="262B4C"/>
          </a:solidFill>
          <a:latin typeface="+mn-lt"/>
          <a:ea typeface="+mn-ea"/>
          <a:cs typeface="Calibri Light" panose="020F0302020204030204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8BBC"/>
        </a:buClr>
        <a:buFont typeface="Arial" panose="020B0604020202020204" pitchFamily="34" charset="0"/>
        <a:buChar char="-"/>
        <a:defRPr sz="2600" kern="1200">
          <a:solidFill>
            <a:srgbClr val="262B4C"/>
          </a:solidFill>
          <a:latin typeface="+mn-lt"/>
          <a:ea typeface="+mn-ea"/>
          <a:cs typeface="Calibri Light" panose="020F030202020403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8BBC"/>
        </a:buClr>
        <a:buFont typeface="Arial" panose="020B0604020202020204" pitchFamily="34" charset="0"/>
        <a:buChar char="•"/>
        <a:defRPr sz="2200" kern="1200">
          <a:solidFill>
            <a:srgbClr val="262B4C"/>
          </a:solidFill>
          <a:latin typeface="+mn-lt"/>
          <a:ea typeface="+mn-ea"/>
          <a:cs typeface="Calibri Light" panose="020F030202020403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008BBC"/>
        </a:buClr>
        <a:buFont typeface="Arial" panose="020B0604020202020204" pitchFamily="34" charset="0"/>
        <a:buChar char="-"/>
        <a:defRPr sz="2000" kern="1200">
          <a:solidFill>
            <a:srgbClr val="262B4C"/>
          </a:solidFill>
          <a:latin typeface="+mn-lt"/>
          <a:ea typeface="+mn-ea"/>
          <a:cs typeface="Calibri Light" panose="020F030202020403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008BBC"/>
        </a:buClr>
        <a:buSzPct val="90000"/>
        <a:buFont typeface="Calibri" panose="020F0502020204030204" pitchFamily="34" charset="0"/>
        <a:buChar char="-"/>
        <a:defRPr kern="1200">
          <a:solidFill>
            <a:srgbClr val="262B4C"/>
          </a:solidFill>
          <a:latin typeface="+mn-lt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Segnaposto titolo 1"/>
          <p:cNvSpPr>
            <a:spLocks noGrp="1"/>
          </p:cNvSpPr>
          <p:nvPr>
            <p:ph type="title"/>
          </p:nvPr>
        </p:nvSpPr>
        <p:spPr bwMode="auto">
          <a:xfrm>
            <a:off x="0" y="3632284"/>
            <a:ext cx="12192000" cy="732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Title: </a:t>
            </a:r>
            <a:r>
              <a:rPr lang="it-IT" altLang="en-US" err="1"/>
              <a:t>Lorem</a:t>
            </a:r>
            <a:r>
              <a:rPr lang="it-IT" altLang="en-US"/>
              <a:t> </a:t>
            </a:r>
            <a:r>
              <a:rPr lang="it-IT" altLang="en-US" err="1"/>
              <a:t>ipsum</a:t>
            </a:r>
            <a:r>
              <a:rPr lang="it-IT" altLang="en-US"/>
              <a:t> </a:t>
            </a:r>
            <a:r>
              <a:rPr lang="it-IT" altLang="en-US" err="1"/>
              <a:t>dolor</a:t>
            </a:r>
            <a:r>
              <a:rPr lang="it-IT" altLang="en-US"/>
              <a:t> </a:t>
            </a:r>
            <a:r>
              <a:rPr lang="it-IT" altLang="en-US" err="1"/>
              <a:t>sit</a:t>
            </a:r>
            <a:r>
              <a:rPr lang="it-IT" altLang="en-US"/>
              <a:t> </a:t>
            </a:r>
            <a:r>
              <a:rPr lang="it-IT" altLang="en-US" err="1"/>
              <a:t>amet</a:t>
            </a:r>
            <a:r>
              <a:rPr lang="it-IT" altLang="en-US"/>
              <a:t> </a:t>
            </a:r>
            <a:r>
              <a:rPr lang="it-IT" altLang="en-US" err="1"/>
              <a:t>adipiscing</a:t>
            </a:r>
            <a:endParaRPr lang="it-IT" altLang="en-US"/>
          </a:p>
        </p:txBody>
      </p:sp>
      <p:sp>
        <p:nvSpPr>
          <p:cNvPr id="1029" name="Segnaposto testo 12"/>
          <p:cNvSpPr>
            <a:spLocks noGrp="1"/>
          </p:cNvSpPr>
          <p:nvPr>
            <p:ph type="body" idx="1"/>
          </p:nvPr>
        </p:nvSpPr>
        <p:spPr bwMode="auto">
          <a:xfrm>
            <a:off x="0" y="4384276"/>
            <a:ext cx="12192000" cy="83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err="1"/>
              <a:t>Subtitle</a:t>
            </a:r>
            <a:r>
              <a:rPr lang="it-IT" altLang="en-US"/>
              <a:t>: </a:t>
            </a:r>
            <a:r>
              <a:rPr lang="it-IT" altLang="en-US" err="1"/>
              <a:t>Lorem</a:t>
            </a:r>
            <a:r>
              <a:rPr lang="it-IT" altLang="en-US"/>
              <a:t> </a:t>
            </a:r>
            <a:r>
              <a:rPr lang="it-IT" altLang="en-US" err="1"/>
              <a:t>ipsum</a:t>
            </a:r>
            <a:r>
              <a:rPr lang="it-IT" altLang="en-US"/>
              <a:t> </a:t>
            </a:r>
            <a:r>
              <a:rPr lang="it-IT" altLang="en-US" err="1"/>
              <a:t>dolor</a:t>
            </a:r>
            <a:r>
              <a:rPr lang="it-IT" altLang="en-US"/>
              <a:t> </a:t>
            </a:r>
            <a:r>
              <a:rPr lang="it-IT" altLang="en-US" err="1"/>
              <a:t>sit</a:t>
            </a:r>
            <a:r>
              <a:rPr lang="it-IT" altLang="en-US"/>
              <a:t> </a:t>
            </a:r>
            <a:r>
              <a:rPr lang="it-IT" altLang="en-US" err="1"/>
              <a:t>amet</a:t>
            </a:r>
            <a:r>
              <a:rPr lang="it-IT" altLang="en-US"/>
              <a:t>, </a:t>
            </a:r>
            <a:r>
              <a:rPr lang="it-IT" altLang="en-US" err="1"/>
              <a:t>consectetuer</a:t>
            </a:r>
            <a:r>
              <a:rPr lang="it-IT" altLang="en-US"/>
              <a:t> </a:t>
            </a:r>
            <a:r>
              <a:rPr lang="it-IT" altLang="en-US" err="1"/>
              <a:t>adipiscing</a:t>
            </a:r>
            <a:r>
              <a:rPr lang="it-IT" altLang="en-US"/>
              <a:t> </a:t>
            </a:r>
            <a:r>
              <a:rPr lang="it-IT" altLang="en-US" err="1"/>
              <a:t>elit</a:t>
            </a:r>
            <a:r>
              <a:rPr lang="it-IT" altLang="en-US"/>
              <a:t>, </a:t>
            </a:r>
          </a:p>
          <a:p>
            <a:pPr lvl="0"/>
            <a:r>
              <a:rPr lang="it-IT" altLang="en-US" err="1"/>
              <a:t>sed</a:t>
            </a:r>
            <a:r>
              <a:rPr lang="it-IT" altLang="en-US"/>
              <a:t> </a:t>
            </a:r>
            <a:r>
              <a:rPr lang="it-IT" altLang="en-US" err="1"/>
              <a:t>diam</a:t>
            </a:r>
            <a:r>
              <a:rPr lang="it-IT" altLang="en-US"/>
              <a:t> </a:t>
            </a:r>
            <a:r>
              <a:rPr lang="it-IT" altLang="en-US" err="1"/>
              <a:t>nonummy</a:t>
            </a:r>
            <a:r>
              <a:rPr lang="it-IT" altLang="en-US"/>
              <a:t> </a:t>
            </a:r>
            <a:r>
              <a:rPr lang="it-IT" altLang="en-US" err="1"/>
              <a:t>nibh</a:t>
            </a:r>
            <a:r>
              <a:rPr lang="it-IT" altLang="en-US"/>
              <a:t> </a:t>
            </a:r>
            <a:r>
              <a:rPr lang="it-IT" altLang="en-US" err="1"/>
              <a:t>euismod</a:t>
            </a:r>
            <a:r>
              <a:rPr lang="it-IT" altLang="en-US"/>
              <a:t> </a:t>
            </a:r>
            <a:r>
              <a:rPr lang="it-IT" altLang="en-US" err="1"/>
              <a:t>tincidunt</a:t>
            </a:r>
            <a:r>
              <a:rPr lang="it-IT" altLang="en-US"/>
              <a:t> ut </a:t>
            </a:r>
            <a:r>
              <a:rPr lang="it-IT" altLang="en-US" err="1"/>
              <a:t>laoreet</a:t>
            </a:r>
            <a:r>
              <a:rPr lang="it-IT" altLang="en-US"/>
              <a:t> dolore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9BEF371-2790-1747-8FF4-BFDF4828306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1560" y="1059608"/>
            <a:ext cx="4668880" cy="172212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B3CF26C-131C-7647-985B-F77E6208322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00" y="6381328"/>
            <a:ext cx="1371600" cy="266700"/>
          </a:xfrm>
          <a:prstGeom prst="rect">
            <a:avLst/>
          </a:prstGeom>
        </p:spPr>
      </p:pic>
    </p:spTree>
    <p:custDataLst>
      <p:tags r:id="rId8"/>
    </p:custDataLst>
    <p:extLst>
      <p:ext uri="{BB962C8B-B14F-4D97-AF65-F5344CB8AC3E}">
        <p14:creationId xmlns:p14="http://schemas.microsoft.com/office/powerpoint/2010/main" val="376354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</p:sldLayoutIdLst>
  <p:hf hdr="0" ftr="0" dt="0"/>
  <p:txStyles>
    <p:titleStyle>
      <a:lvl1pPr algn="ctr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600" b="1" i="0" kern="1200">
          <a:solidFill>
            <a:schemeClr val="accent1">
              <a:lumMod val="75000"/>
            </a:schemeClr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Merriweather" panose="00000500000000000000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Merriweather" panose="00000500000000000000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Merriweather" panose="00000500000000000000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Merriweather" panose="00000500000000000000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539B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539B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539B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539B"/>
          </a:solidFill>
          <a:latin typeface="Calibri" pitchFamily="34" charset="0"/>
        </a:defRPr>
      </a:lvl9pPr>
    </p:titleStyle>
    <p:bodyStyle>
      <a:lvl1pPr algn="ctr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2200" kern="1200">
          <a:solidFill>
            <a:schemeClr val="accent1">
              <a:lumMod val="75000"/>
            </a:schemeClr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27469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846CE7D5-CF57-46EF-B807-FDD0502418D4}" type="datetimeFigureOut">
              <a:rPr lang="en-GB" smtClean="0"/>
              <a:pPr/>
              <a:t>11/05/2025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27469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484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150">
          <a:solidFill>
            <a:srgbClr val="274691"/>
          </a:solidFill>
          <a:latin typeface="Open Sans ExtraBold" pitchFamily="2" charset="0"/>
          <a:ea typeface="Open Sans ExtraBold" pitchFamily="2" charset="0"/>
          <a:cs typeface="Open Sans ExtraBold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7469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7469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7469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7469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7469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A2870C7-1FEB-3447-8F09-3037E4C99C0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2896"/>
            <a:ext cx="12192000" cy="980660"/>
          </a:xfrm>
          <a:prstGeom prst="rect">
            <a:avLst/>
          </a:prstGeom>
        </p:spPr>
      </p:pic>
      <p:sp>
        <p:nvSpPr>
          <p:cNvPr id="1032" name="CasellaDiTesto 8"/>
          <p:cNvSpPr txBox="1">
            <a:spLocks noChangeArrowheads="1"/>
          </p:cNvSpPr>
          <p:nvPr/>
        </p:nvSpPr>
        <p:spPr bwMode="auto">
          <a:xfrm>
            <a:off x="8001000" y="26431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it-IT">
              <a:cs typeface="Arial" charset="0"/>
            </a:endParaRPr>
          </a:p>
        </p:txBody>
      </p:sp>
      <p:sp>
        <p:nvSpPr>
          <p:cNvPr id="3076" name="Segnaposto titolo 1"/>
          <p:cNvSpPr>
            <a:spLocks noGrp="1"/>
          </p:cNvSpPr>
          <p:nvPr>
            <p:ph type="title"/>
          </p:nvPr>
        </p:nvSpPr>
        <p:spPr bwMode="auto">
          <a:xfrm>
            <a:off x="551384" y="0"/>
            <a:ext cx="11016728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 altLang="en-US"/>
          </a:p>
        </p:txBody>
      </p:sp>
      <p:sp>
        <p:nvSpPr>
          <p:cNvPr id="307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551384" y="980728"/>
            <a:ext cx="11016729" cy="546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Click to </a:t>
            </a:r>
            <a:r>
              <a:rPr lang="it-IT" altLang="en-US" err="1"/>
              <a:t>insert</a:t>
            </a:r>
            <a:r>
              <a:rPr lang="it-IT" altLang="en-US"/>
              <a:t> the text</a:t>
            </a:r>
          </a:p>
          <a:p>
            <a:pPr lvl="1"/>
            <a:r>
              <a:rPr lang="it-IT" altLang="en-US"/>
              <a:t>Second </a:t>
            </a:r>
            <a:r>
              <a:rPr lang="it-IT" altLang="en-US" err="1"/>
              <a:t>level</a:t>
            </a:r>
            <a:endParaRPr lang="it-IT" altLang="en-US"/>
          </a:p>
          <a:p>
            <a:pPr lvl="2"/>
            <a:r>
              <a:rPr lang="it-IT" altLang="en-US"/>
              <a:t>Third </a:t>
            </a:r>
            <a:r>
              <a:rPr lang="it-IT" altLang="en-US" err="1"/>
              <a:t>level</a:t>
            </a:r>
            <a:endParaRPr lang="it-IT" altLang="en-US"/>
          </a:p>
          <a:p>
            <a:pPr lvl="3"/>
            <a:r>
              <a:rPr lang="it-IT" altLang="en-US" err="1"/>
              <a:t>Fourth</a:t>
            </a:r>
            <a:r>
              <a:rPr lang="it-IT" altLang="en-US"/>
              <a:t> 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r>
              <a:rPr lang="it-IT" altLang="en-US" err="1"/>
              <a:t>Fifth</a:t>
            </a:r>
            <a:r>
              <a:rPr lang="it-IT" altLang="en-US"/>
              <a:t> </a:t>
            </a:r>
            <a:r>
              <a:rPr lang="it-IT" altLang="en-US" err="1"/>
              <a:t>level</a:t>
            </a:r>
            <a:endParaRPr lang="it-IT" alt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9448800" y="64482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467A"/>
                </a:solidFill>
                <a:latin typeface="+mn-lt"/>
              </a:defRPr>
            </a:lvl1pPr>
          </a:lstStyle>
          <a:p>
            <a:fld id="{D1C21A60-0E84-384C-A95F-6449389C0243}" type="slidenum">
              <a:rPr lang="it-IT" smtClean="0"/>
              <a:pPr/>
              <a:t>‹#›</a:t>
            </a:fld>
            <a:endParaRPr lang="it-IT"/>
          </a:p>
        </p:txBody>
      </p:sp>
    </p:spTree>
    <p:custDataLst>
      <p:tags r:id="rId15"/>
    </p:custDataLst>
    <p:extLst>
      <p:ext uri="{BB962C8B-B14F-4D97-AF65-F5344CB8AC3E}">
        <p14:creationId xmlns:p14="http://schemas.microsoft.com/office/powerpoint/2010/main" val="2730423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600" b="0" kern="1200" baseline="0">
          <a:solidFill>
            <a:srgbClr val="262B4C"/>
          </a:solidFill>
          <a:latin typeface="+mj-lt"/>
          <a:ea typeface="+mj-ea"/>
          <a:cs typeface="Calibri Light" panose="020F0302020204030204" pitchFamily="34" charset="0"/>
        </a:defRPr>
      </a:lvl1pPr>
      <a:lvl2pPr algn="r" rtl="0" fontAlgn="base">
        <a:spcBef>
          <a:spcPct val="0"/>
        </a:spcBef>
        <a:spcAft>
          <a:spcPct val="0"/>
        </a:spcAft>
        <a:defRPr sz="3600" b="1">
          <a:solidFill>
            <a:srgbClr val="177370"/>
          </a:solidFill>
          <a:latin typeface="Merriweather" panose="00000500000000000000" pitchFamily="2" charset="0"/>
        </a:defRPr>
      </a:lvl2pPr>
      <a:lvl3pPr algn="r" rtl="0" fontAlgn="base">
        <a:spcBef>
          <a:spcPct val="0"/>
        </a:spcBef>
        <a:spcAft>
          <a:spcPct val="0"/>
        </a:spcAft>
        <a:defRPr sz="3600" b="1">
          <a:solidFill>
            <a:srgbClr val="177370"/>
          </a:solidFill>
          <a:latin typeface="Merriweather" panose="00000500000000000000" pitchFamily="2" charset="0"/>
        </a:defRPr>
      </a:lvl3pPr>
      <a:lvl4pPr algn="r" rtl="0" fontAlgn="base">
        <a:spcBef>
          <a:spcPct val="0"/>
        </a:spcBef>
        <a:spcAft>
          <a:spcPct val="0"/>
        </a:spcAft>
        <a:defRPr sz="3600" b="1">
          <a:solidFill>
            <a:srgbClr val="177370"/>
          </a:solidFill>
          <a:latin typeface="Merriweather" panose="00000500000000000000" pitchFamily="2" charset="0"/>
        </a:defRPr>
      </a:lvl4pPr>
      <a:lvl5pPr algn="r" rtl="0" fontAlgn="base">
        <a:spcBef>
          <a:spcPct val="0"/>
        </a:spcBef>
        <a:spcAft>
          <a:spcPct val="0"/>
        </a:spcAft>
        <a:defRPr sz="3600" b="1">
          <a:solidFill>
            <a:srgbClr val="177370"/>
          </a:solidFill>
          <a:latin typeface="Merriweather" panose="00000500000000000000" pitchFamily="2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539B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539B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539B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539B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8BBC"/>
        </a:buClr>
        <a:buFont typeface="Arial" panose="020B0604020202020204" pitchFamily="34" charset="0"/>
        <a:buChar char="•"/>
        <a:defRPr sz="2800" kern="1200">
          <a:solidFill>
            <a:srgbClr val="262B4C"/>
          </a:solidFill>
          <a:latin typeface="+mn-lt"/>
          <a:ea typeface="+mn-ea"/>
          <a:cs typeface="Calibri Light" panose="020F0302020204030204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8BBC"/>
        </a:buClr>
        <a:buFont typeface="Arial" panose="020B0604020202020204" pitchFamily="34" charset="0"/>
        <a:buChar char="-"/>
        <a:defRPr sz="2600" kern="1200">
          <a:solidFill>
            <a:srgbClr val="262B4C"/>
          </a:solidFill>
          <a:latin typeface="+mn-lt"/>
          <a:ea typeface="+mn-ea"/>
          <a:cs typeface="Calibri Light" panose="020F030202020403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8BBC"/>
        </a:buClr>
        <a:buFont typeface="Arial" panose="020B0604020202020204" pitchFamily="34" charset="0"/>
        <a:buChar char="•"/>
        <a:defRPr sz="2200" kern="1200">
          <a:solidFill>
            <a:srgbClr val="262B4C"/>
          </a:solidFill>
          <a:latin typeface="+mn-lt"/>
          <a:ea typeface="+mn-ea"/>
          <a:cs typeface="Calibri Light" panose="020F030202020403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008BBC"/>
        </a:buClr>
        <a:buFont typeface="Arial" panose="020B0604020202020204" pitchFamily="34" charset="0"/>
        <a:buChar char="-"/>
        <a:defRPr sz="2000" kern="1200">
          <a:solidFill>
            <a:srgbClr val="262B4C"/>
          </a:solidFill>
          <a:latin typeface="+mn-lt"/>
          <a:ea typeface="+mn-ea"/>
          <a:cs typeface="Calibri Light" panose="020F030202020403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008BBC"/>
        </a:buClr>
        <a:buSzPct val="90000"/>
        <a:buFont typeface="Calibri" panose="020F0502020204030204" pitchFamily="34" charset="0"/>
        <a:buChar char="-"/>
        <a:defRPr kern="1200">
          <a:solidFill>
            <a:srgbClr val="262B4C"/>
          </a:solidFill>
          <a:latin typeface="+mn-lt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790B76-6B8B-4ACB-9A69-CD96E2321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D5AA0A-E046-46F0-9F33-310D6061A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FFC8D-76B7-4CC9-B09C-F56912B814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A21F3-4305-459A-B527-ED7E539E760A}" type="datetimeFigureOut">
              <a:rPr lang="en-GB" smtClean="0"/>
              <a:t>11/05/2025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5E6CA-2DAE-464C-AA8A-DD9AA2B2C5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E7333-B947-48A4-BEC4-CF01219BF4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9F865-8BE4-4BE7-9CAC-1A38A439A9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636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58CC1691-248C-5044-BB17-672DE1C364F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5868" y="620688"/>
            <a:ext cx="1150052" cy="118427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908B537-94FF-314C-B703-1BD1A815EC6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604" y="5803360"/>
            <a:ext cx="7011998" cy="695307"/>
          </a:xfrm>
          <a:prstGeom prst="rect">
            <a:avLst/>
          </a:prstGeom>
        </p:spPr>
      </p:pic>
    </p:spTree>
    <p:custDataLst>
      <p:tags r:id="rId4"/>
    </p:custDataLst>
    <p:extLst>
      <p:ext uri="{BB962C8B-B14F-4D97-AF65-F5344CB8AC3E}">
        <p14:creationId xmlns:p14="http://schemas.microsoft.com/office/powerpoint/2010/main" val="2799606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00467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Merriweather" panose="00000500000000000000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Merriweather" panose="00000500000000000000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Merriweather" panose="00000500000000000000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Merriweather" panose="00000500000000000000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539B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539B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539B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539B"/>
          </a:solidFill>
          <a:latin typeface="Calibri" pitchFamily="34" charset="0"/>
        </a:defRPr>
      </a:lvl9pPr>
    </p:titleStyle>
    <p:bodyStyle>
      <a:lvl1pPr algn="ctr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2200" kern="1200">
          <a:solidFill>
            <a:schemeClr val="bg1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Nathalie.Vanderheijden@ugent.be" TargetMode="External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27.xml"/><Relationship Id="rId4" Type="http://schemas.openxmlformats.org/officeDocument/2006/relationships/hyperlink" Target="mailto:Veronique.Rebholtz@ugent.b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strapi.eupahw.udanet.it/uploads/EUPAHW_Call_Announcement_26_06_6674b33706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6FBF3F8-1F03-EE41-8E74-48B3725ED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>
                <a:ea typeface="Verdana"/>
              </a:rPr>
              <a:t>Third Stakeholder Committee Meeting of the EUPAHW</a:t>
            </a:r>
            <a:br>
              <a:rPr lang="it-IT" dirty="0">
                <a:ea typeface="Verdana"/>
              </a:rPr>
            </a:br>
            <a:endParaRPr lang="it-IT" dirty="0">
              <a:ea typeface="Verdana"/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574E826-7097-9344-84A6-90FA7764D3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>
                <a:ea typeface="Calibri"/>
                <a:cs typeface="Calibri"/>
              </a:rPr>
              <a:t>Online, Teams meeting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22D9F858-8A58-967C-817F-95C6BF3FC9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591852"/>
            <a:ext cx="12072664" cy="461665"/>
          </a:xfrm>
        </p:spPr>
        <p:txBody>
          <a:bodyPr/>
          <a:lstStyle/>
          <a:p>
            <a:r>
              <a:rPr lang="it-IT" sz="2400" dirty="0">
                <a:ea typeface="Calibri"/>
                <a:cs typeface="Calibri"/>
              </a:rPr>
              <a:t>12 </a:t>
            </a:r>
            <a:r>
              <a:rPr lang="it-IT" sz="2400" dirty="0" err="1">
                <a:ea typeface="Calibri"/>
                <a:cs typeface="Calibri"/>
              </a:rPr>
              <a:t>May</a:t>
            </a:r>
            <a:r>
              <a:rPr lang="it-IT" sz="2400" dirty="0">
                <a:ea typeface="Calibri"/>
                <a:cs typeface="Calibri"/>
              </a:rPr>
              <a:t> 2025</a:t>
            </a:r>
            <a:endParaRPr lang="en-US" sz="2400" dirty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2" name="Subtitle 6">
            <a:extLst>
              <a:ext uri="{FF2B5EF4-FFF2-40B4-BE49-F238E27FC236}">
                <a16:creationId xmlns:a16="http://schemas.microsoft.com/office/drawing/2014/main" id="{1BF4DA53-5F9E-1B6D-8EC8-33055C1A412F}"/>
              </a:ext>
            </a:extLst>
          </p:cNvPr>
          <p:cNvSpPr txBox="1">
            <a:spLocks/>
          </p:cNvSpPr>
          <p:nvPr/>
        </p:nvSpPr>
        <p:spPr bwMode="auto">
          <a:xfrm>
            <a:off x="0" y="4160965"/>
            <a:ext cx="1207266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2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Nathalie Vanderheijden, coordinator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UGent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F6F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3652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1FA3D249-CB7C-3049-809D-632925932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Timeline</a:t>
            </a:r>
            <a:r>
              <a:rPr lang="it-IT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39" name="7 Rectángulo"/>
          <p:cNvSpPr/>
          <p:nvPr/>
        </p:nvSpPr>
        <p:spPr>
          <a:xfrm>
            <a:off x="1415480" y="2180955"/>
            <a:ext cx="18119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373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Call Launch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srgbClr val="373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8 May  2024 </a:t>
            </a:r>
          </a:p>
        </p:txBody>
      </p:sp>
      <p:sp>
        <p:nvSpPr>
          <p:cNvPr id="40" name="8 Rectángulo"/>
          <p:cNvSpPr/>
          <p:nvPr/>
        </p:nvSpPr>
        <p:spPr>
          <a:xfrm>
            <a:off x="3428813" y="2171995"/>
            <a:ext cx="16243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373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Pre-proposal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373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Submission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July 2024</a:t>
            </a: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41853" y="1341236"/>
            <a:ext cx="578192" cy="73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" descr="C:\Users\gdrc\AppData\Local\Microsoft\Windows\Temporary Internet Files\Content.IE5\FN3TBVP8\altavoz-mgt-1[1]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2459" y="1509502"/>
            <a:ext cx="693369" cy="62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gema\Desktop\pikto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36238" y="1309242"/>
            <a:ext cx="497532" cy="60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79733" y="1549017"/>
            <a:ext cx="888458" cy="622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8 Rectángulo"/>
          <p:cNvSpPr/>
          <p:nvPr/>
        </p:nvSpPr>
        <p:spPr>
          <a:xfrm>
            <a:off x="5581645" y="2207073"/>
            <a:ext cx="1214436" cy="80233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538" b="0" i="0" u="none" strike="noStrike" kern="1200" cap="none" spc="0" normalizeH="0" baseline="0" noProof="0" dirty="0">
                <a:ln>
                  <a:noFill/>
                </a:ln>
                <a:solidFill>
                  <a:srgbClr val="373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Peer-review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538" b="0" i="0" u="none" strike="noStrike" kern="1200" cap="none" spc="0" normalizeH="0" baseline="0" noProof="0" dirty="0">
                <a:ln>
                  <a:noFill/>
                </a:ln>
                <a:solidFill>
                  <a:srgbClr val="373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Evaluation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538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6" name="Picture 2" descr="C:\Users\gema\Desktop\pikto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76121" y="1043418"/>
            <a:ext cx="603406" cy="58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8 Rectángulo"/>
          <p:cNvSpPr/>
          <p:nvPr/>
        </p:nvSpPr>
        <p:spPr>
          <a:xfrm>
            <a:off x="10161391" y="1544271"/>
            <a:ext cx="1754006" cy="7386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373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Feedback on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373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Selection decision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November 2024</a:t>
            </a:r>
          </a:p>
        </p:txBody>
      </p:sp>
      <p:sp>
        <p:nvSpPr>
          <p:cNvPr id="48" name="16 Rectángulo redondeado"/>
          <p:cNvSpPr/>
          <p:nvPr/>
        </p:nvSpPr>
        <p:spPr>
          <a:xfrm>
            <a:off x="1475854" y="764704"/>
            <a:ext cx="1030138" cy="42645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96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STEP 1</a:t>
            </a:r>
          </a:p>
        </p:txBody>
      </p:sp>
      <p:cxnSp>
        <p:nvCxnSpPr>
          <p:cNvPr id="49" name="Gerade Verbindung mit Pfeil 48"/>
          <p:cNvCxnSpPr/>
          <p:nvPr/>
        </p:nvCxnSpPr>
        <p:spPr>
          <a:xfrm>
            <a:off x="2781670" y="1917170"/>
            <a:ext cx="992069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mit Pfeil 49"/>
          <p:cNvCxnSpPr/>
          <p:nvPr/>
        </p:nvCxnSpPr>
        <p:spPr>
          <a:xfrm>
            <a:off x="7110469" y="1888834"/>
            <a:ext cx="563699" cy="2543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mit Pfeil 50"/>
          <p:cNvCxnSpPr/>
          <p:nvPr/>
        </p:nvCxnSpPr>
        <p:spPr>
          <a:xfrm>
            <a:off x="4603845" y="1900345"/>
            <a:ext cx="783689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winkelte Verbindung 6"/>
          <p:cNvCxnSpPr>
            <a:stCxn id="48" idx="3"/>
          </p:cNvCxnSpPr>
          <p:nvPr/>
        </p:nvCxnSpPr>
        <p:spPr>
          <a:xfrm>
            <a:off x="2505992" y="977931"/>
            <a:ext cx="12682" cy="2448272"/>
          </a:xfrm>
          <a:prstGeom prst="bentConnector3">
            <a:avLst>
              <a:gd name="adj1" fmla="val 54692307"/>
            </a:avLst>
          </a:prstGeom>
          <a:ln w="28575">
            <a:solidFill>
              <a:schemeClr val="bg1">
                <a:lumMod val="65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uppieren 31"/>
          <p:cNvGrpSpPr/>
          <p:nvPr/>
        </p:nvGrpSpPr>
        <p:grpSpPr>
          <a:xfrm>
            <a:off x="6368192" y="1360629"/>
            <a:ext cx="4912384" cy="3835472"/>
            <a:chOff x="5211342" y="1936692"/>
            <a:chExt cx="4919437" cy="3835476"/>
          </a:xfrm>
        </p:grpSpPr>
        <p:pic>
          <p:nvPicPr>
            <p:cNvPr id="34" name="Picture 2" descr="C:\Users\gema\Desktop\pikto.jpg"/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523550" y="4342716"/>
              <a:ext cx="591325" cy="540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5" name="Gruppieren 34"/>
            <p:cNvGrpSpPr/>
            <p:nvPr/>
          </p:nvGrpSpPr>
          <p:grpSpPr>
            <a:xfrm>
              <a:off x="5211342" y="1936692"/>
              <a:ext cx="4919437" cy="3083129"/>
              <a:chOff x="6345156" y="1771287"/>
              <a:chExt cx="4919437" cy="3083129"/>
            </a:xfrm>
          </p:grpSpPr>
          <p:pic>
            <p:nvPicPr>
              <p:cNvPr id="37" name="Picture 2" descr="C:\Users\gema\Desktop\pikto.jpg"/>
              <p:cNvPicPr>
                <a:picLocks noChangeAspect="1" noChangeArrowheads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345156" y="1771287"/>
                <a:ext cx="507115" cy="7673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C:\Users\gema\Desktop\pikto.jp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0319013" y="4142951"/>
                <a:ext cx="945580" cy="7114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6" name="8 Rectángulo"/>
            <p:cNvSpPr/>
            <p:nvPr/>
          </p:nvSpPr>
          <p:spPr>
            <a:xfrm>
              <a:off x="7240598" y="4969831"/>
              <a:ext cx="1208537" cy="80233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538" b="1" i="0" u="none" strike="noStrike" kern="1200" cap="none" spc="0" normalizeH="0" baseline="0" noProof="0" dirty="0">
                  <a:ln>
                    <a:noFill/>
                  </a:ln>
                  <a:solidFill>
                    <a:srgbClr val="373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Contract </a:t>
              </a:r>
              <a:br>
                <a:rPr kumimoji="0" lang="es-ES_tradnl" sz="1538" b="1" i="0" u="none" strike="noStrike" kern="1200" cap="none" spc="0" normalizeH="0" baseline="0" noProof="0" dirty="0">
                  <a:ln>
                    <a:noFill/>
                  </a:ln>
                  <a:solidFill>
                    <a:srgbClr val="373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s-ES_tradnl" sz="1538" b="1" i="0" u="none" strike="noStrike" kern="1200" cap="none" spc="0" normalizeH="0" baseline="0" noProof="0" dirty="0">
                  <a:ln>
                    <a:noFill/>
                  </a:ln>
                  <a:solidFill>
                    <a:srgbClr val="37354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negotiations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538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33" name="Gewinkelte Verbindung 8"/>
          <p:cNvCxnSpPr/>
          <p:nvPr/>
        </p:nvCxnSpPr>
        <p:spPr>
          <a:xfrm>
            <a:off x="2518674" y="3432992"/>
            <a:ext cx="7128726" cy="2177453"/>
          </a:xfrm>
          <a:prstGeom prst="bentConnector3">
            <a:avLst>
              <a:gd name="adj1" fmla="val -17618"/>
            </a:avLst>
          </a:prstGeom>
          <a:ln w="28575">
            <a:solidFill>
              <a:schemeClr val="bg1">
                <a:lumMod val="6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8 Rectángulo"/>
          <p:cNvSpPr/>
          <p:nvPr/>
        </p:nvSpPr>
        <p:spPr>
          <a:xfrm>
            <a:off x="10099506" y="4384658"/>
            <a:ext cx="1685126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373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 start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July- December 2025</a:t>
            </a:r>
          </a:p>
        </p:txBody>
      </p:sp>
      <p:cxnSp>
        <p:nvCxnSpPr>
          <p:cNvPr id="53" name="Gerade Verbindung mit Pfeil 52"/>
          <p:cNvCxnSpPr/>
          <p:nvPr/>
        </p:nvCxnSpPr>
        <p:spPr>
          <a:xfrm>
            <a:off x="7802350" y="4032948"/>
            <a:ext cx="783688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7675899" y="5636428"/>
            <a:ext cx="2054552" cy="364801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B55D7D-C3A9-42B6-A15A-8250A4F89058}" type="slidenum"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467A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00467A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16 Rectángulo redondeado"/>
          <p:cNvSpPr/>
          <p:nvPr/>
        </p:nvSpPr>
        <p:spPr>
          <a:xfrm>
            <a:off x="109478" y="3740059"/>
            <a:ext cx="1030138" cy="42645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96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STEP 2</a:t>
            </a: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56946" y="3544867"/>
            <a:ext cx="578192" cy="73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6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45906" y="1544271"/>
            <a:ext cx="888458" cy="622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Rechteck 57"/>
          <p:cNvSpPr/>
          <p:nvPr/>
        </p:nvSpPr>
        <p:spPr>
          <a:xfrm>
            <a:off x="7754294" y="2216722"/>
            <a:ext cx="12716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srgbClr val="373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Pre-proposal selection Meeting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Rechteck 58"/>
          <p:cNvSpPr/>
          <p:nvPr/>
        </p:nvSpPr>
        <p:spPr>
          <a:xfrm>
            <a:off x="1199456" y="4274862"/>
            <a:ext cx="188713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373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Full-proposal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373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Submission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November 2024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February 2025</a:t>
            </a:r>
          </a:p>
        </p:txBody>
      </p:sp>
      <p:pic>
        <p:nvPicPr>
          <p:cNvPr id="60" name="Picture 6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73589" y="3714975"/>
            <a:ext cx="888458" cy="622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 descr="C:\Users\gema\Desktop\pikto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62050" y="3526587"/>
            <a:ext cx="506388" cy="76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37580" y="3690059"/>
            <a:ext cx="888458" cy="622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3" name="Gerade Verbindung mit Pfeil 62"/>
          <p:cNvCxnSpPr/>
          <p:nvPr/>
        </p:nvCxnSpPr>
        <p:spPr>
          <a:xfrm>
            <a:off x="6257528" y="4023920"/>
            <a:ext cx="563699" cy="2543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mit Pfeil 63"/>
          <p:cNvCxnSpPr/>
          <p:nvPr/>
        </p:nvCxnSpPr>
        <p:spPr>
          <a:xfrm>
            <a:off x="4514451" y="4018599"/>
            <a:ext cx="563699" cy="2543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mit Pfeil 64"/>
          <p:cNvCxnSpPr/>
          <p:nvPr/>
        </p:nvCxnSpPr>
        <p:spPr>
          <a:xfrm>
            <a:off x="2472539" y="3984857"/>
            <a:ext cx="563699" cy="2543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hteck 65"/>
          <p:cNvSpPr/>
          <p:nvPr/>
        </p:nvSpPr>
        <p:spPr>
          <a:xfrm>
            <a:off x="2781670" y="4293970"/>
            <a:ext cx="16127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Peer-review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Evaluation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Rechteck 66"/>
          <p:cNvSpPr/>
          <p:nvPr/>
        </p:nvSpPr>
        <p:spPr>
          <a:xfrm>
            <a:off x="4999435" y="4363792"/>
            <a:ext cx="14242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srgbClr val="373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Full proposal selection Meeting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8" name="Picture 2" descr="C:\Users\gema\Desktop\pikto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12549" y="3694344"/>
            <a:ext cx="603406" cy="58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Rechteck 68"/>
          <p:cNvSpPr/>
          <p:nvPr/>
        </p:nvSpPr>
        <p:spPr>
          <a:xfrm>
            <a:off x="4295800" y="4374387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373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Feedback on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373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Selection decision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June 2025</a:t>
            </a:r>
          </a:p>
        </p:txBody>
      </p:sp>
      <p:cxnSp>
        <p:nvCxnSpPr>
          <p:cNvPr id="70" name="Gerade Verbindung mit Pfeil 69"/>
          <p:cNvCxnSpPr/>
          <p:nvPr/>
        </p:nvCxnSpPr>
        <p:spPr>
          <a:xfrm>
            <a:off x="9312771" y="4067465"/>
            <a:ext cx="563699" cy="2543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mit Pfeil 70"/>
          <p:cNvCxnSpPr/>
          <p:nvPr/>
        </p:nvCxnSpPr>
        <p:spPr>
          <a:xfrm>
            <a:off x="8859592" y="1912343"/>
            <a:ext cx="563699" cy="2543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mit Pfeil 71"/>
          <p:cNvCxnSpPr/>
          <p:nvPr/>
        </p:nvCxnSpPr>
        <p:spPr>
          <a:xfrm flipH="1" flipV="1">
            <a:off x="7104112" y="1241576"/>
            <a:ext cx="1" cy="510804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hteck 73"/>
          <p:cNvSpPr/>
          <p:nvPr/>
        </p:nvSpPr>
        <p:spPr>
          <a:xfrm>
            <a:off x="7392144" y="1033572"/>
            <a:ext cx="18342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373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Feedback on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373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Evaluation</a:t>
            </a:r>
          </a:p>
        </p:txBody>
      </p:sp>
      <p:pic>
        <p:nvPicPr>
          <p:cNvPr id="75" name="Picture 2" descr="C:\Users\gema\Desktop\pikto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35248" y="1596143"/>
            <a:ext cx="603405" cy="58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6" name="Gerade Verbindung mit Pfeil 75"/>
          <p:cNvCxnSpPr/>
          <p:nvPr/>
        </p:nvCxnSpPr>
        <p:spPr>
          <a:xfrm>
            <a:off x="4257948" y="4526340"/>
            <a:ext cx="0" cy="336672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hteck 76"/>
          <p:cNvSpPr/>
          <p:nvPr/>
        </p:nvSpPr>
        <p:spPr>
          <a:xfrm>
            <a:off x="3266230" y="4963160"/>
            <a:ext cx="18342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373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Feedback on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373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Evaluation</a:t>
            </a:r>
          </a:p>
        </p:txBody>
      </p:sp>
      <p:pic>
        <p:nvPicPr>
          <p:cNvPr id="80" name="Picture 2" descr="C:\Users\gema\Desktop\pikto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17379" y="4301836"/>
            <a:ext cx="603405" cy="58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565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CE954-BDD3-322E-728E-0D8F276DA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344" y="0"/>
            <a:ext cx="12222866" cy="764704"/>
          </a:xfrm>
        </p:spPr>
        <p:txBody>
          <a:bodyPr/>
          <a:lstStyle/>
          <a:p>
            <a:r>
              <a:rPr lang="en-GB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External Calls and timelines  </a:t>
            </a:r>
            <a:r>
              <a:rPr lang="en-GB" sz="24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(subject to approval of our WP2025 amendment)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C07DF-AE12-0BE8-3E0B-F5AB902FF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726" y="839787"/>
            <a:ext cx="11397010" cy="54025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1</a:t>
            </a:r>
            <a:r>
              <a:rPr lang="en-GB" b="1" baseline="30000" dirty="0"/>
              <a:t>st</a:t>
            </a:r>
            <a:r>
              <a:rPr lang="en-GB" b="1" dirty="0"/>
              <a:t> call: finalised</a:t>
            </a:r>
          </a:p>
          <a:p>
            <a:pPr marL="0" indent="0">
              <a:buNone/>
            </a:pPr>
            <a:r>
              <a:rPr lang="en-GB" dirty="0"/>
              <a:t>2024-2025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>
                <a:solidFill>
                  <a:srgbClr val="00B050"/>
                </a:solidFill>
              </a:rPr>
              <a:t>2</a:t>
            </a:r>
            <a:r>
              <a:rPr lang="en-GB" b="1" baseline="30000" dirty="0">
                <a:solidFill>
                  <a:srgbClr val="00B050"/>
                </a:solidFill>
              </a:rPr>
              <a:t>nd</a:t>
            </a:r>
            <a:r>
              <a:rPr lang="en-GB" b="1" dirty="0">
                <a:solidFill>
                  <a:srgbClr val="00B050"/>
                </a:solidFill>
              </a:rPr>
              <a:t> call </a:t>
            </a:r>
          </a:p>
          <a:p>
            <a:pPr marL="0" indent="0">
              <a:buNone/>
            </a:pPr>
            <a:r>
              <a:rPr lang="en-GB" dirty="0">
                <a:solidFill>
                  <a:srgbClr val="00B050"/>
                </a:solidFill>
              </a:rPr>
              <a:t>Early 2026</a:t>
            </a:r>
          </a:p>
          <a:p>
            <a:pPr marL="0" indent="0">
              <a:buNone/>
            </a:pPr>
            <a:endParaRPr lang="en-GB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00B050"/>
                </a:solidFill>
              </a:rPr>
              <a:t>3</a:t>
            </a:r>
            <a:r>
              <a:rPr lang="en-GB" b="1" baseline="30000" dirty="0">
                <a:solidFill>
                  <a:srgbClr val="00B050"/>
                </a:solidFill>
              </a:rPr>
              <a:t>rd</a:t>
            </a:r>
            <a:r>
              <a:rPr lang="en-GB" b="1" dirty="0">
                <a:solidFill>
                  <a:srgbClr val="00B050"/>
                </a:solidFill>
              </a:rPr>
              <a:t>  call </a:t>
            </a:r>
          </a:p>
          <a:p>
            <a:pPr marL="0" indent="0">
              <a:buNone/>
            </a:pPr>
            <a:r>
              <a:rPr lang="en-GB" dirty="0">
                <a:solidFill>
                  <a:srgbClr val="00B050"/>
                </a:solidFill>
              </a:rPr>
              <a:t>2027</a:t>
            </a:r>
          </a:p>
          <a:p>
            <a:pPr marL="0" indent="0">
              <a:buNone/>
            </a:pPr>
            <a:endParaRPr lang="en-GB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00B050"/>
                </a:solidFill>
              </a:rPr>
              <a:t>4</a:t>
            </a:r>
            <a:r>
              <a:rPr lang="en-GB" b="1" baseline="30000" dirty="0">
                <a:solidFill>
                  <a:srgbClr val="00B050"/>
                </a:solidFill>
              </a:rPr>
              <a:t>th</a:t>
            </a:r>
            <a:r>
              <a:rPr lang="en-GB" b="1" dirty="0">
                <a:solidFill>
                  <a:srgbClr val="00B050"/>
                </a:solidFill>
              </a:rPr>
              <a:t> call</a:t>
            </a:r>
          </a:p>
          <a:p>
            <a:pPr marL="0" indent="0">
              <a:buNone/>
            </a:pPr>
            <a:r>
              <a:rPr lang="en-GB" dirty="0">
                <a:solidFill>
                  <a:srgbClr val="00B050"/>
                </a:solidFill>
              </a:rPr>
              <a:t>2028</a:t>
            </a:r>
          </a:p>
          <a:p>
            <a:pPr marL="0" indent="0">
              <a:buNone/>
            </a:pP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759310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D5C26-54BE-1147-DD8D-9CCEEC7B9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Right 3">
            <a:extLst>
              <a:ext uri="{FF2B5EF4-FFF2-40B4-BE49-F238E27FC236}">
                <a16:creationId xmlns:a16="http://schemas.microsoft.com/office/drawing/2014/main" id="{7CB6FE02-A6DD-7778-22B5-8866DC2F8A19}"/>
              </a:ext>
            </a:extLst>
          </p:cNvPr>
          <p:cNvSpPr/>
          <p:nvPr/>
        </p:nvSpPr>
        <p:spPr>
          <a:xfrm>
            <a:off x="5879480" y="4757957"/>
            <a:ext cx="1620000" cy="288000"/>
          </a:xfrm>
          <a:prstGeom prst="rightArrow">
            <a:avLst/>
          </a:prstGeom>
          <a:solidFill>
            <a:srgbClr val="FBFAC4"/>
          </a:solidFill>
          <a:ln>
            <a:solidFill>
              <a:srgbClr val="C3BF0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D86ABAC-A15A-78F4-BF23-0A55B7DF6EBF}"/>
              </a:ext>
            </a:extLst>
          </p:cNvPr>
          <p:cNvSpPr/>
          <p:nvPr/>
        </p:nvSpPr>
        <p:spPr>
          <a:xfrm rot="10800000">
            <a:off x="2445141" y="2764172"/>
            <a:ext cx="720000" cy="288000"/>
          </a:xfrm>
          <a:prstGeom prst="rightArrow">
            <a:avLst/>
          </a:prstGeom>
          <a:solidFill>
            <a:srgbClr val="38ADC8">
              <a:lumMod val="20000"/>
              <a:lumOff val="80000"/>
            </a:srgbClr>
          </a:solidFill>
          <a:ln>
            <a:solidFill>
              <a:srgbClr val="38ADC8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7BA6CE4C-5B6C-A9E5-C872-3C2F4AA55ED1}"/>
              </a:ext>
            </a:extLst>
          </p:cNvPr>
          <p:cNvSpPr/>
          <p:nvPr/>
        </p:nvSpPr>
        <p:spPr>
          <a:xfrm rot="16200000">
            <a:off x="199805" y="1187195"/>
            <a:ext cx="1044000" cy="288000"/>
          </a:xfrm>
          <a:prstGeom prst="rightArrow">
            <a:avLst/>
          </a:prstGeom>
          <a:solidFill>
            <a:srgbClr val="44546A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AD2416DE-43BF-4FC4-1800-ED9C6AA1D086}"/>
              </a:ext>
            </a:extLst>
          </p:cNvPr>
          <p:cNvSpPr/>
          <p:nvPr/>
        </p:nvSpPr>
        <p:spPr>
          <a:xfrm rot="10800000">
            <a:off x="7726236" y="1372596"/>
            <a:ext cx="824906" cy="288000"/>
          </a:xfrm>
          <a:prstGeom prst="rightArrow">
            <a:avLst/>
          </a:prstGeom>
          <a:solidFill>
            <a:srgbClr val="FBFAC4"/>
          </a:solidFill>
          <a:ln>
            <a:solidFill>
              <a:srgbClr val="C3BF0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9374DCAB-18AD-AB0D-DD8E-159B59B14D3E}"/>
              </a:ext>
            </a:extLst>
          </p:cNvPr>
          <p:cNvSpPr/>
          <p:nvPr/>
        </p:nvSpPr>
        <p:spPr>
          <a:xfrm rot="10800000">
            <a:off x="2186681" y="2116829"/>
            <a:ext cx="1260000" cy="288000"/>
          </a:xfrm>
          <a:prstGeom prst="rightArrow">
            <a:avLst/>
          </a:prstGeom>
          <a:solidFill>
            <a:srgbClr val="FBFAC4"/>
          </a:solidFill>
          <a:ln>
            <a:solidFill>
              <a:srgbClr val="C3BF0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420AB03D-3263-E700-3FD0-326B76AF808F}"/>
              </a:ext>
            </a:extLst>
          </p:cNvPr>
          <p:cNvSpPr/>
          <p:nvPr/>
        </p:nvSpPr>
        <p:spPr>
          <a:xfrm rot="16200000">
            <a:off x="9239060" y="3593074"/>
            <a:ext cx="648000" cy="288000"/>
          </a:xfrm>
          <a:prstGeom prst="rightArrow">
            <a:avLst/>
          </a:prstGeom>
          <a:solidFill>
            <a:srgbClr val="FBFAC4"/>
          </a:solidFill>
          <a:ln>
            <a:solidFill>
              <a:srgbClr val="C3BF0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0D9DF17-5811-136B-7B10-614368C2C1DE}"/>
              </a:ext>
            </a:extLst>
          </p:cNvPr>
          <p:cNvSpPr/>
          <p:nvPr/>
        </p:nvSpPr>
        <p:spPr>
          <a:xfrm rot="5400000">
            <a:off x="1128169" y="3258567"/>
            <a:ext cx="1440000" cy="288000"/>
          </a:xfrm>
          <a:prstGeom prst="rightArrow">
            <a:avLst/>
          </a:prstGeom>
          <a:solidFill>
            <a:srgbClr val="38ADC8">
              <a:lumMod val="20000"/>
              <a:lumOff val="80000"/>
            </a:srgbClr>
          </a:solidFill>
          <a:ln>
            <a:solidFill>
              <a:srgbClr val="38ADC8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1D5094B-CF8E-9913-596E-97BF5780CDD1}"/>
              </a:ext>
            </a:extLst>
          </p:cNvPr>
          <p:cNvSpPr/>
          <p:nvPr/>
        </p:nvSpPr>
        <p:spPr>
          <a:xfrm rot="10800000">
            <a:off x="3865934" y="5798743"/>
            <a:ext cx="324000" cy="288000"/>
          </a:xfrm>
          <a:prstGeom prst="rightArrow">
            <a:avLst/>
          </a:prstGeom>
          <a:solidFill>
            <a:srgbClr val="38ADC8">
              <a:lumMod val="20000"/>
              <a:lumOff val="80000"/>
            </a:srgbClr>
          </a:solidFill>
          <a:ln>
            <a:solidFill>
              <a:srgbClr val="38ADC8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B968CAF6-116D-6A36-9106-63411921B97E}"/>
              </a:ext>
            </a:extLst>
          </p:cNvPr>
          <p:cNvSpPr/>
          <p:nvPr/>
        </p:nvSpPr>
        <p:spPr>
          <a:xfrm>
            <a:off x="2056850" y="4768500"/>
            <a:ext cx="1692000" cy="288000"/>
          </a:xfrm>
          <a:prstGeom prst="rightArrow">
            <a:avLst/>
          </a:prstGeom>
          <a:solidFill>
            <a:srgbClr val="38ADC8">
              <a:lumMod val="20000"/>
              <a:lumOff val="80000"/>
            </a:srgbClr>
          </a:solidFill>
          <a:ln>
            <a:solidFill>
              <a:srgbClr val="38ADC8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1BED4E90-F1D2-F2EA-C1CD-2BCA5183D3F3}"/>
              </a:ext>
            </a:extLst>
          </p:cNvPr>
          <p:cNvSpPr/>
          <p:nvPr/>
        </p:nvSpPr>
        <p:spPr>
          <a:xfrm rot="10800000">
            <a:off x="9911499" y="4757957"/>
            <a:ext cx="324000" cy="288000"/>
          </a:xfrm>
          <a:prstGeom prst="rightArrow">
            <a:avLst/>
          </a:prstGeom>
          <a:solidFill>
            <a:srgbClr val="A6186E">
              <a:lumMod val="20000"/>
              <a:lumOff val="80000"/>
            </a:srgbClr>
          </a:solidFill>
          <a:ln>
            <a:solidFill>
              <a:srgbClr val="BA598D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D250F6C-FB5C-A93D-C96F-3FB7299316C2}"/>
              </a:ext>
            </a:extLst>
          </p:cNvPr>
          <p:cNvSpPr/>
          <p:nvPr/>
        </p:nvSpPr>
        <p:spPr>
          <a:xfrm rot="5400000">
            <a:off x="7862581" y="4220370"/>
            <a:ext cx="504000" cy="288000"/>
          </a:xfrm>
          <a:prstGeom prst="rightArrow">
            <a:avLst/>
          </a:prstGeom>
          <a:solidFill>
            <a:srgbClr val="FBFAC4"/>
          </a:solidFill>
          <a:ln>
            <a:solidFill>
              <a:srgbClr val="C3BF0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1CE74E29-713D-1365-35D3-E88C4C795BE4}"/>
              </a:ext>
            </a:extLst>
          </p:cNvPr>
          <p:cNvSpPr/>
          <p:nvPr/>
        </p:nvSpPr>
        <p:spPr>
          <a:xfrm rot="16200000">
            <a:off x="3107375" y="1515678"/>
            <a:ext cx="1224000" cy="287310"/>
          </a:xfrm>
          <a:prstGeom prst="rightArrow">
            <a:avLst/>
          </a:prstGeom>
          <a:solidFill>
            <a:srgbClr val="FBFAC4"/>
          </a:solidFill>
          <a:ln>
            <a:solidFill>
              <a:srgbClr val="C3BF0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D1686057-6A76-BB42-E5FC-46171F247631}"/>
              </a:ext>
            </a:extLst>
          </p:cNvPr>
          <p:cNvSpPr/>
          <p:nvPr/>
        </p:nvSpPr>
        <p:spPr>
          <a:xfrm rot="16200000">
            <a:off x="9690863" y="1315786"/>
            <a:ext cx="824906" cy="288000"/>
          </a:xfrm>
          <a:prstGeom prst="rightArrow">
            <a:avLst/>
          </a:prstGeom>
          <a:solidFill>
            <a:srgbClr val="FBFAC4"/>
          </a:solidFill>
          <a:ln>
            <a:solidFill>
              <a:srgbClr val="C3BF0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E1DE702-956A-1DFA-E4EF-0BE6AD1021F7}"/>
              </a:ext>
            </a:extLst>
          </p:cNvPr>
          <p:cNvSpPr/>
          <p:nvPr/>
        </p:nvSpPr>
        <p:spPr>
          <a:xfrm rot="5400000">
            <a:off x="10507772" y="1801126"/>
            <a:ext cx="1296000" cy="288000"/>
          </a:xfrm>
          <a:prstGeom prst="rightArrow">
            <a:avLst/>
          </a:prstGeom>
          <a:solidFill>
            <a:srgbClr val="44546A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2B198356-4F54-91F2-3908-44FA4AB645E6}"/>
              </a:ext>
            </a:extLst>
          </p:cNvPr>
          <p:cNvSpPr/>
          <p:nvPr/>
        </p:nvSpPr>
        <p:spPr>
          <a:xfrm rot="5400000">
            <a:off x="10245127" y="2557412"/>
            <a:ext cx="2808000" cy="324000"/>
          </a:xfrm>
          <a:prstGeom prst="rightArrow">
            <a:avLst/>
          </a:prstGeom>
          <a:solidFill>
            <a:srgbClr val="44546A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9F4A1488-14B5-1029-A5EC-DD63595A3FCB}"/>
              </a:ext>
            </a:extLst>
          </p:cNvPr>
          <p:cNvSpPr/>
          <p:nvPr/>
        </p:nvSpPr>
        <p:spPr>
          <a:xfrm rot="10800000">
            <a:off x="4869300" y="2764173"/>
            <a:ext cx="4212000" cy="288000"/>
          </a:xfrm>
          <a:prstGeom prst="rightArrow">
            <a:avLst/>
          </a:prstGeom>
          <a:solidFill>
            <a:srgbClr val="38ADC8">
              <a:lumMod val="20000"/>
              <a:lumOff val="80000"/>
            </a:srgbClr>
          </a:solidFill>
          <a:ln>
            <a:solidFill>
              <a:srgbClr val="38ADC8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14DAA4F7-5A7F-0CFC-9CC1-6789E0FA04E9}"/>
              </a:ext>
            </a:extLst>
          </p:cNvPr>
          <p:cNvSpPr/>
          <p:nvPr/>
        </p:nvSpPr>
        <p:spPr>
          <a:xfrm>
            <a:off x="2552943" y="455724"/>
            <a:ext cx="8064000" cy="288000"/>
          </a:xfrm>
          <a:prstGeom prst="rightArrow">
            <a:avLst/>
          </a:prstGeom>
          <a:solidFill>
            <a:srgbClr val="44546A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D39008-A269-FB08-4C6D-6B0CC1E9F847}"/>
              </a:ext>
            </a:extLst>
          </p:cNvPr>
          <p:cNvSpPr txBox="1"/>
          <p:nvPr/>
        </p:nvSpPr>
        <p:spPr>
          <a:xfrm>
            <a:off x="889310" y="306639"/>
            <a:ext cx="1605858" cy="864000"/>
          </a:xfrm>
          <a:prstGeom prst="rect">
            <a:avLst/>
          </a:prstGeom>
          <a:solidFill>
            <a:srgbClr val="44546A">
              <a:lumMod val="20000"/>
              <a:lumOff val="80000"/>
            </a:srgbClr>
          </a:solidFill>
          <a:ln>
            <a:solidFill>
              <a:srgbClr val="44546A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(1) Identification of </a:t>
            </a:r>
            <a:r>
              <a:rPr kumimoji="0" lang="en-GB" sz="12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which</a:t>
            </a: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SRIA Actions will be proposed for  next programme</a:t>
            </a: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F70C76-FA25-CD4E-3B22-E59D8A0AEF3B}"/>
              </a:ext>
            </a:extLst>
          </p:cNvPr>
          <p:cNvSpPr txBox="1"/>
          <p:nvPr/>
        </p:nvSpPr>
        <p:spPr>
          <a:xfrm>
            <a:off x="2651318" y="306639"/>
            <a:ext cx="1296000" cy="648000"/>
          </a:xfrm>
          <a:prstGeom prst="rect">
            <a:avLst/>
          </a:prstGeom>
          <a:solidFill>
            <a:srgbClr val="44546A">
              <a:lumMod val="20000"/>
              <a:lumOff val="80000"/>
            </a:srgbClr>
          </a:solidFill>
          <a:ln>
            <a:solidFill>
              <a:srgbClr val="44546A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(2) Consultation on this identification</a:t>
            </a: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6C0574-95C7-F7C9-AE48-FBBB217FF6A9}"/>
              </a:ext>
            </a:extLst>
          </p:cNvPr>
          <p:cNvSpPr txBox="1"/>
          <p:nvPr/>
        </p:nvSpPr>
        <p:spPr>
          <a:xfrm>
            <a:off x="3238697" y="1851981"/>
            <a:ext cx="504000" cy="252000"/>
          </a:xfrm>
          <a:prstGeom prst="rect">
            <a:avLst/>
          </a:prstGeom>
          <a:solidFill>
            <a:srgbClr val="FBFAC4"/>
          </a:solidFill>
          <a:ln>
            <a:solidFill>
              <a:srgbClr val="C3BF0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AB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2FE462-088C-C7CD-53CC-3D9B2EBCB589}"/>
              </a:ext>
            </a:extLst>
          </p:cNvPr>
          <p:cNvSpPr txBox="1"/>
          <p:nvPr/>
        </p:nvSpPr>
        <p:spPr>
          <a:xfrm>
            <a:off x="3249609" y="2137333"/>
            <a:ext cx="504000" cy="252000"/>
          </a:xfrm>
          <a:prstGeom prst="rect">
            <a:avLst/>
          </a:prstGeom>
          <a:solidFill>
            <a:srgbClr val="FBFAC4"/>
          </a:solidFill>
          <a:ln>
            <a:solidFill>
              <a:srgbClr val="C3BF0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SHC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D2A9F6-C22F-EF56-B004-D49F12471CAD}"/>
              </a:ext>
            </a:extLst>
          </p:cNvPr>
          <p:cNvSpPr txBox="1"/>
          <p:nvPr/>
        </p:nvSpPr>
        <p:spPr>
          <a:xfrm>
            <a:off x="289271" y="306639"/>
            <a:ext cx="540000" cy="468000"/>
          </a:xfrm>
          <a:prstGeom prst="rect">
            <a:avLst/>
          </a:prstGeom>
          <a:solidFill>
            <a:srgbClr val="44546A">
              <a:lumMod val="20000"/>
              <a:lumOff val="80000"/>
            </a:srgbClr>
          </a:solidFill>
          <a:ln>
            <a:solidFill>
              <a:srgbClr val="44546A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Task 2.1</a:t>
            </a: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F1916EB-EBCF-F008-987D-D432582C0A2A}"/>
              </a:ext>
            </a:extLst>
          </p:cNvPr>
          <p:cNvSpPr txBox="1"/>
          <p:nvPr/>
        </p:nvSpPr>
        <p:spPr>
          <a:xfrm>
            <a:off x="4042404" y="306639"/>
            <a:ext cx="1016909" cy="648000"/>
          </a:xfrm>
          <a:prstGeom prst="rect">
            <a:avLst/>
          </a:prstGeom>
          <a:solidFill>
            <a:srgbClr val="44546A">
              <a:lumMod val="20000"/>
              <a:lumOff val="80000"/>
            </a:srgbClr>
          </a:solidFill>
          <a:ln>
            <a:solidFill>
              <a:srgbClr val="44546A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List of proposed Actions</a:t>
            </a:r>
            <a:endParaRPr kumimoji="0" lang="en-GB" sz="1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0C68D2-5935-748B-4F89-87FB7F861546}"/>
              </a:ext>
            </a:extLst>
          </p:cNvPr>
          <p:cNvSpPr txBox="1"/>
          <p:nvPr/>
        </p:nvSpPr>
        <p:spPr>
          <a:xfrm>
            <a:off x="5163850" y="307727"/>
            <a:ext cx="2340000" cy="1762479"/>
          </a:xfrm>
          <a:prstGeom prst="rect">
            <a:avLst/>
          </a:prstGeom>
          <a:solidFill>
            <a:srgbClr val="44546A">
              <a:lumMod val="20000"/>
              <a:lumOff val="80000"/>
            </a:srgbClr>
          </a:solidFill>
          <a:ln>
            <a:solidFill>
              <a:srgbClr val="44546A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Times New Roman" panose="02020603050405020304" pitchFamily="18" charset="0"/>
                <a:cs typeface="+mn-cs"/>
              </a:rPr>
              <a:t>(3) Identification of the </a:t>
            </a:r>
            <a:r>
              <a:rPr kumimoji="0" lang="en-GB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Times New Roman" panose="02020603050405020304" pitchFamily="18" charset="0"/>
                <a:cs typeface="+mn-cs"/>
              </a:rPr>
              <a:t>type</a:t>
            </a: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Times New Roman" panose="02020603050405020304" pitchFamily="18" charset="0"/>
                <a:cs typeface="+mn-cs"/>
              </a:rPr>
              <a:t> of action.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Times New Roman" panose="02020603050405020304" pitchFamily="18" charset="0"/>
                <a:cs typeface="+mn-cs"/>
              </a:rPr>
              <a:t>* RPOs: which actions can they perform?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Times New Roman" panose="02020603050405020304" pitchFamily="18" charset="0"/>
                <a:cs typeface="+mn-cs"/>
              </a:rPr>
              <a:t>* FOs: which actions should be for external research.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Times New Roman" panose="02020603050405020304" pitchFamily="18" charset="0"/>
                <a:cs typeface="+mn-cs"/>
              </a:rPr>
              <a:t>* AUT: indicate requirements for e.g. risk assessment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Calibri" panose="020F0502020204030204" pitchFamily="34" charset="0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CE5713F-E1B6-C338-10B3-2AF6998EA825}"/>
              </a:ext>
            </a:extLst>
          </p:cNvPr>
          <p:cNvSpPr txBox="1"/>
          <p:nvPr/>
        </p:nvSpPr>
        <p:spPr>
          <a:xfrm>
            <a:off x="7615209" y="306639"/>
            <a:ext cx="1584000" cy="648000"/>
          </a:xfrm>
          <a:prstGeom prst="rect">
            <a:avLst/>
          </a:prstGeom>
          <a:solidFill>
            <a:srgbClr val="44546A">
              <a:lumMod val="20000"/>
              <a:lumOff val="80000"/>
            </a:srgbClr>
          </a:solidFill>
          <a:ln>
            <a:solidFill>
              <a:srgbClr val="44546A"/>
            </a:solidFill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Times New Roman" panose="02020603050405020304" pitchFamily="18" charset="0"/>
                <a:cs typeface="+mn-cs"/>
              </a:rPr>
              <a:t>Proposal on categorisation of Actions</a:t>
            </a:r>
            <a:endParaRPr kumimoji="0" lang="en-GB" sz="1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Calibri" panose="020F0502020204030204" pitchFamily="34" charset="0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21ECE5F-DCDE-547A-7CDE-2FF39385FD79}"/>
              </a:ext>
            </a:extLst>
          </p:cNvPr>
          <p:cNvSpPr txBox="1"/>
          <p:nvPr/>
        </p:nvSpPr>
        <p:spPr>
          <a:xfrm>
            <a:off x="9306953" y="306639"/>
            <a:ext cx="1085809" cy="648000"/>
          </a:xfrm>
          <a:prstGeom prst="rect">
            <a:avLst/>
          </a:prstGeom>
          <a:solidFill>
            <a:srgbClr val="44546A">
              <a:lumMod val="20000"/>
              <a:lumOff val="80000"/>
            </a:srgbClr>
          </a:solidFill>
          <a:ln>
            <a:solidFill>
              <a:srgbClr val="44546A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Times New Roman" panose="02020603050405020304" pitchFamily="18" charset="0"/>
                <a:cs typeface="+mn-cs"/>
              </a:rPr>
              <a:t>(4) Approval of Proposal</a:t>
            </a: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Calibri" panose="020F0502020204030204" pitchFamily="34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2EB80D-9A63-29E3-373F-345AB5BA18F7}"/>
              </a:ext>
            </a:extLst>
          </p:cNvPr>
          <p:cNvSpPr txBox="1"/>
          <p:nvPr/>
        </p:nvSpPr>
        <p:spPr>
          <a:xfrm>
            <a:off x="9581869" y="1768523"/>
            <a:ext cx="576000" cy="252000"/>
          </a:xfrm>
          <a:prstGeom prst="rect">
            <a:avLst/>
          </a:prstGeom>
          <a:solidFill>
            <a:srgbClr val="FBFAC4"/>
          </a:solidFill>
          <a:ln>
            <a:solidFill>
              <a:srgbClr val="C3BF0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GovB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78AEDB-ADBE-74C8-D79E-D7C9988AC5B9}"/>
              </a:ext>
            </a:extLst>
          </p:cNvPr>
          <p:cNvSpPr txBox="1"/>
          <p:nvPr/>
        </p:nvSpPr>
        <p:spPr>
          <a:xfrm>
            <a:off x="9102474" y="1772773"/>
            <a:ext cx="432000" cy="252000"/>
          </a:xfrm>
          <a:prstGeom prst="rect">
            <a:avLst/>
          </a:prstGeom>
          <a:solidFill>
            <a:srgbClr val="FBFAC4"/>
          </a:solidFill>
          <a:ln>
            <a:solidFill>
              <a:srgbClr val="C3BF0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EB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5E1CAC6-51F6-E2FE-3009-502D3F18E1D2}"/>
              </a:ext>
            </a:extLst>
          </p:cNvPr>
          <p:cNvSpPr txBox="1"/>
          <p:nvPr/>
        </p:nvSpPr>
        <p:spPr>
          <a:xfrm>
            <a:off x="10687785" y="306639"/>
            <a:ext cx="1260000" cy="936000"/>
          </a:xfrm>
          <a:prstGeom prst="rect">
            <a:avLst/>
          </a:prstGeom>
          <a:solidFill>
            <a:srgbClr val="44546A">
              <a:lumMod val="20000"/>
              <a:lumOff val="80000"/>
            </a:srgbClr>
          </a:solidFill>
          <a:ln>
            <a:solidFill>
              <a:srgbClr val="44546A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Times New Roman" panose="02020603050405020304" pitchFamily="18" charset="0"/>
                <a:cs typeface="+mn-cs"/>
              </a:rPr>
              <a:t>Approved list of categorised Actions + Comments</a:t>
            </a:r>
            <a:endParaRPr kumimoji="0" lang="en-GB" sz="1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Calibri" panose="020F0502020204030204" pitchFamily="34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82CF10F-3542-DA6F-2936-DF14348D73E4}"/>
              </a:ext>
            </a:extLst>
          </p:cNvPr>
          <p:cNvSpPr txBox="1"/>
          <p:nvPr/>
        </p:nvSpPr>
        <p:spPr>
          <a:xfrm>
            <a:off x="8344858" y="1274654"/>
            <a:ext cx="612000" cy="252000"/>
          </a:xfrm>
          <a:prstGeom prst="rect">
            <a:avLst/>
          </a:prstGeom>
          <a:solidFill>
            <a:srgbClr val="FBFAC4"/>
          </a:solidFill>
          <a:ln>
            <a:solidFill>
              <a:srgbClr val="C3BF0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GenA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067A37B-2508-B26A-A124-DEC1B2E9EBDD}"/>
              </a:ext>
            </a:extLst>
          </p:cNvPr>
          <p:cNvSpPr txBox="1"/>
          <p:nvPr/>
        </p:nvSpPr>
        <p:spPr>
          <a:xfrm>
            <a:off x="9154889" y="2664782"/>
            <a:ext cx="1692000" cy="646331"/>
          </a:xfrm>
          <a:prstGeom prst="rect">
            <a:avLst/>
          </a:prstGeom>
          <a:solidFill>
            <a:srgbClr val="38ADC8">
              <a:lumMod val="20000"/>
              <a:lumOff val="80000"/>
            </a:srgbClr>
          </a:solidFill>
          <a:ln>
            <a:solidFill>
              <a:srgbClr val="38ADC8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(5) Transposing Actions into internal projects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A499321-E4EC-2A1A-8C9F-36E44C0A4F69}"/>
              </a:ext>
            </a:extLst>
          </p:cNvPr>
          <p:cNvSpPr txBox="1"/>
          <p:nvPr/>
        </p:nvSpPr>
        <p:spPr>
          <a:xfrm>
            <a:off x="9595844" y="3667577"/>
            <a:ext cx="504000" cy="252000"/>
          </a:xfrm>
          <a:prstGeom prst="rect">
            <a:avLst/>
          </a:prstGeom>
          <a:solidFill>
            <a:srgbClr val="FBFAC4"/>
          </a:solidFill>
          <a:ln>
            <a:solidFill>
              <a:srgbClr val="C3BF0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AUT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0E6BC24-D69F-A5BC-EF28-BEA0008563D4}"/>
              </a:ext>
            </a:extLst>
          </p:cNvPr>
          <p:cNvSpPr txBox="1"/>
          <p:nvPr/>
        </p:nvSpPr>
        <p:spPr>
          <a:xfrm>
            <a:off x="8068641" y="2664782"/>
            <a:ext cx="936000" cy="648000"/>
          </a:xfrm>
          <a:prstGeom prst="rect">
            <a:avLst/>
          </a:prstGeom>
          <a:solidFill>
            <a:srgbClr val="38ADC8">
              <a:lumMod val="20000"/>
              <a:lumOff val="80000"/>
            </a:srgbClr>
          </a:solidFill>
          <a:ln>
            <a:solidFill>
              <a:srgbClr val="38ADC8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(6) Estimation of budget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C754502-334A-C66D-2C4E-8C39FA399904}"/>
              </a:ext>
            </a:extLst>
          </p:cNvPr>
          <p:cNvSpPr txBox="1"/>
          <p:nvPr/>
        </p:nvSpPr>
        <p:spPr>
          <a:xfrm>
            <a:off x="10170309" y="3661817"/>
            <a:ext cx="504000" cy="252000"/>
          </a:xfrm>
          <a:prstGeom prst="rect">
            <a:avLst/>
          </a:prstGeom>
          <a:solidFill>
            <a:srgbClr val="FBFAC4"/>
          </a:solidFill>
          <a:ln>
            <a:solidFill>
              <a:srgbClr val="C3BF0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SAB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90DCA8A-7EC2-044D-1D31-450A792872C0}"/>
              </a:ext>
            </a:extLst>
          </p:cNvPr>
          <p:cNvSpPr txBox="1"/>
          <p:nvPr/>
        </p:nvSpPr>
        <p:spPr>
          <a:xfrm>
            <a:off x="9019808" y="3672783"/>
            <a:ext cx="504000" cy="252000"/>
          </a:xfrm>
          <a:prstGeom prst="rect">
            <a:avLst/>
          </a:prstGeom>
          <a:solidFill>
            <a:srgbClr val="FBFAC4"/>
          </a:solidFill>
          <a:ln>
            <a:solidFill>
              <a:srgbClr val="C3BF0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SHC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39624B5-B7B3-1B5C-A81D-F8B2E4763E08}"/>
              </a:ext>
            </a:extLst>
          </p:cNvPr>
          <p:cNvSpPr txBox="1"/>
          <p:nvPr/>
        </p:nvSpPr>
        <p:spPr>
          <a:xfrm>
            <a:off x="6384032" y="2664782"/>
            <a:ext cx="1584000" cy="648000"/>
          </a:xfrm>
          <a:prstGeom prst="rect">
            <a:avLst/>
          </a:prstGeom>
          <a:solidFill>
            <a:srgbClr val="38ADC8">
              <a:lumMod val="20000"/>
              <a:lumOff val="80000"/>
            </a:srgbClr>
          </a:solidFill>
          <a:ln>
            <a:solidFill>
              <a:srgbClr val="38ADC8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(7) Approval of provisional projects and budgets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980711-329F-7851-F54B-F33E165BFAB6}"/>
              </a:ext>
            </a:extLst>
          </p:cNvPr>
          <p:cNvSpPr txBox="1"/>
          <p:nvPr/>
        </p:nvSpPr>
        <p:spPr>
          <a:xfrm>
            <a:off x="6705909" y="3508812"/>
            <a:ext cx="432000" cy="252000"/>
          </a:xfrm>
          <a:prstGeom prst="rect">
            <a:avLst/>
          </a:prstGeom>
          <a:solidFill>
            <a:srgbClr val="FBFAC4"/>
          </a:solidFill>
          <a:ln>
            <a:solidFill>
              <a:srgbClr val="C3BF0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EB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EE84E7B-C08A-6BE6-51E8-1F23E2130DE4}"/>
              </a:ext>
            </a:extLst>
          </p:cNvPr>
          <p:cNvSpPr txBox="1"/>
          <p:nvPr/>
        </p:nvSpPr>
        <p:spPr>
          <a:xfrm>
            <a:off x="10886757" y="2664782"/>
            <a:ext cx="540000" cy="468000"/>
          </a:xfrm>
          <a:prstGeom prst="rect">
            <a:avLst/>
          </a:prstGeom>
          <a:solidFill>
            <a:srgbClr val="38ADC8">
              <a:lumMod val="20000"/>
              <a:lumOff val="80000"/>
            </a:srgbClr>
          </a:solidFill>
          <a:ln>
            <a:solidFill>
              <a:srgbClr val="38ADC8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Task 3.1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E3DF8AC-9EE3-2756-471A-3DDAE6004292}"/>
              </a:ext>
            </a:extLst>
          </p:cNvPr>
          <p:cNvSpPr txBox="1"/>
          <p:nvPr/>
        </p:nvSpPr>
        <p:spPr>
          <a:xfrm>
            <a:off x="4281327" y="2664782"/>
            <a:ext cx="540000" cy="468000"/>
          </a:xfrm>
          <a:prstGeom prst="rect">
            <a:avLst/>
          </a:prstGeom>
          <a:solidFill>
            <a:srgbClr val="38ADC8">
              <a:lumMod val="20000"/>
              <a:lumOff val="80000"/>
            </a:srgbClr>
          </a:solidFill>
          <a:ln>
            <a:solidFill>
              <a:srgbClr val="38ADC8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Task 3.2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2929572-07F9-116F-7DAF-339E172CC5A9}"/>
              </a:ext>
            </a:extLst>
          </p:cNvPr>
          <p:cNvSpPr txBox="1"/>
          <p:nvPr/>
        </p:nvSpPr>
        <p:spPr>
          <a:xfrm>
            <a:off x="5154245" y="2664782"/>
            <a:ext cx="1152000" cy="648000"/>
          </a:xfrm>
          <a:prstGeom prst="rect">
            <a:avLst/>
          </a:prstGeom>
          <a:solidFill>
            <a:srgbClr val="38ADC8">
              <a:lumMod val="20000"/>
              <a:lumOff val="80000"/>
            </a:srgbClr>
          </a:solidFill>
          <a:ln>
            <a:solidFill>
              <a:srgbClr val="38ADC8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Provisionally approved projects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8F3A48B-2E6B-FBA4-C0BA-0A4D97DDA7C2}"/>
              </a:ext>
            </a:extLst>
          </p:cNvPr>
          <p:cNvSpPr txBox="1"/>
          <p:nvPr/>
        </p:nvSpPr>
        <p:spPr>
          <a:xfrm>
            <a:off x="1390383" y="2637350"/>
            <a:ext cx="1548000" cy="646331"/>
          </a:xfrm>
          <a:prstGeom prst="rect">
            <a:avLst/>
          </a:prstGeom>
          <a:solidFill>
            <a:srgbClr val="38ADC8">
              <a:lumMod val="20000"/>
              <a:lumOff val="80000"/>
            </a:srgbClr>
          </a:solidFill>
          <a:ln>
            <a:solidFill>
              <a:srgbClr val="38ADC8"/>
            </a:solidFill>
          </a:ln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(9) RPOs indicate interest and their own contribution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B80DA4-D688-18A8-6A3D-BBDD7CE667D2}"/>
              </a:ext>
            </a:extLst>
          </p:cNvPr>
          <p:cNvSpPr txBox="1"/>
          <p:nvPr/>
        </p:nvSpPr>
        <p:spPr>
          <a:xfrm>
            <a:off x="1383551" y="3389916"/>
            <a:ext cx="1548000" cy="432000"/>
          </a:xfrm>
          <a:prstGeom prst="rect">
            <a:avLst/>
          </a:prstGeom>
          <a:solidFill>
            <a:srgbClr val="38ADC8">
              <a:lumMod val="20000"/>
              <a:lumOff val="80000"/>
            </a:srgbClr>
          </a:solidFill>
          <a:ln>
            <a:solidFill>
              <a:srgbClr val="38ADC8"/>
            </a:solidFill>
          </a:ln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(10) Preparing proposals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BECC54F-BA79-D307-9E6F-848958351E92}"/>
              </a:ext>
            </a:extLst>
          </p:cNvPr>
          <p:cNvSpPr txBox="1"/>
          <p:nvPr/>
        </p:nvSpPr>
        <p:spPr>
          <a:xfrm>
            <a:off x="3912642" y="3517808"/>
            <a:ext cx="504000" cy="252000"/>
          </a:xfrm>
          <a:prstGeom prst="rect">
            <a:avLst/>
          </a:prstGeom>
          <a:solidFill>
            <a:srgbClr val="FBFAC4"/>
          </a:solidFill>
          <a:ln>
            <a:solidFill>
              <a:srgbClr val="C3BF0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SAB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455A956-8DB3-C1DE-C672-1BD93064A93B}"/>
              </a:ext>
            </a:extLst>
          </p:cNvPr>
          <p:cNvSpPr txBox="1"/>
          <p:nvPr/>
        </p:nvSpPr>
        <p:spPr>
          <a:xfrm>
            <a:off x="3906134" y="3807964"/>
            <a:ext cx="504000" cy="252000"/>
          </a:xfrm>
          <a:prstGeom prst="rect">
            <a:avLst/>
          </a:prstGeom>
          <a:solidFill>
            <a:srgbClr val="FBFAC4"/>
          </a:solidFill>
          <a:ln>
            <a:solidFill>
              <a:srgbClr val="C3BF0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SHC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AD648C0-D34B-1BEA-D0BE-6A272FFDE962}"/>
              </a:ext>
            </a:extLst>
          </p:cNvPr>
          <p:cNvSpPr txBox="1"/>
          <p:nvPr/>
        </p:nvSpPr>
        <p:spPr>
          <a:xfrm>
            <a:off x="1575082" y="4176974"/>
            <a:ext cx="540000" cy="468000"/>
          </a:xfrm>
          <a:prstGeom prst="rect">
            <a:avLst/>
          </a:prstGeom>
          <a:solidFill>
            <a:srgbClr val="38ADC8">
              <a:lumMod val="20000"/>
              <a:lumOff val="80000"/>
            </a:srgbClr>
          </a:solidFill>
          <a:ln>
            <a:solidFill>
              <a:srgbClr val="38ADC8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Task 3.3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7F4137E-5B1E-3435-5E29-4451368A53BA}"/>
              </a:ext>
            </a:extLst>
          </p:cNvPr>
          <p:cNvSpPr txBox="1"/>
          <p:nvPr/>
        </p:nvSpPr>
        <p:spPr>
          <a:xfrm>
            <a:off x="1387585" y="4695101"/>
            <a:ext cx="2124000" cy="646331"/>
          </a:xfrm>
          <a:prstGeom prst="rect">
            <a:avLst/>
          </a:prstGeom>
          <a:solidFill>
            <a:srgbClr val="38ADC8">
              <a:lumMod val="20000"/>
              <a:lumOff val="80000"/>
            </a:srgbClr>
          </a:solidFill>
          <a:ln>
            <a:solidFill>
              <a:srgbClr val="38ADC8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(11) Ensuring SAB and SHC suggestions are addressed. Submission to EB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75F9E07-65F4-6DB7-49A9-FF78BA1B9CBA}"/>
              </a:ext>
            </a:extLst>
          </p:cNvPr>
          <p:cNvSpPr txBox="1"/>
          <p:nvPr/>
        </p:nvSpPr>
        <p:spPr>
          <a:xfrm>
            <a:off x="11369238" y="4177804"/>
            <a:ext cx="540000" cy="468000"/>
          </a:xfrm>
          <a:prstGeom prst="rect">
            <a:avLst/>
          </a:prstGeom>
          <a:solidFill>
            <a:srgbClr val="A6186E">
              <a:lumMod val="20000"/>
              <a:lumOff val="80000"/>
            </a:srgbClr>
          </a:solidFill>
          <a:ln>
            <a:solidFill>
              <a:srgbClr val="BA598D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Task 4.2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06BE627-B746-AF76-2F4B-76D3BF9D24E8}"/>
              </a:ext>
            </a:extLst>
          </p:cNvPr>
          <p:cNvSpPr txBox="1"/>
          <p:nvPr/>
        </p:nvSpPr>
        <p:spPr>
          <a:xfrm>
            <a:off x="10299064" y="4685957"/>
            <a:ext cx="1620000" cy="432000"/>
          </a:xfrm>
          <a:prstGeom prst="rect">
            <a:avLst/>
          </a:prstGeom>
          <a:solidFill>
            <a:srgbClr val="A6186E">
              <a:lumMod val="20000"/>
              <a:lumOff val="80000"/>
            </a:srgbClr>
          </a:solidFill>
          <a:ln>
            <a:solidFill>
              <a:srgbClr val="BA598D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(14) Task 4.2 - 4.4 external call process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D0840B9-526E-9C0E-0B32-FB3ACAF028C1}"/>
              </a:ext>
            </a:extLst>
          </p:cNvPr>
          <p:cNvSpPr txBox="1"/>
          <p:nvPr/>
        </p:nvSpPr>
        <p:spPr>
          <a:xfrm>
            <a:off x="4361316" y="4685957"/>
            <a:ext cx="1469111" cy="432000"/>
          </a:xfrm>
          <a:prstGeom prst="rect">
            <a:avLst/>
          </a:prstGeom>
          <a:solidFill>
            <a:srgbClr val="FBFAC4"/>
          </a:solidFill>
          <a:ln>
            <a:solidFill>
              <a:srgbClr val="C3BF0D"/>
            </a:solidFill>
          </a:ln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defRPr sz="1200" i="0">
                <a:solidFill>
                  <a:srgbClr val="000000"/>
                </a:solidFill>
                <a:effectLst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(12) EB finalises set of proposals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8774C17-23F8-C356-8179-11B3775488ED}"/>
              </a:ext>
            </a:extLst>
          </p:cNvPr>
          <p:cNvSpPr txBox="1"/>
          <p:nvPr/>
        </p:nvSpPr>
        <p:spPr>
          <a:xfrm>
            <a:off x="7532960" y="4685957"/>
            <a:ext cx="1751199" cy="432000"/>
          </a:xfrm>
          <a:prstGeom prst="rect">
            <a:avLst/>
          </a:prstGeom>
          <a:solidFill>
            <a:srgbClr val="FBFAC4"/>
          </a:solidFill>
          <a:ln>
            <a:solidFill>
              <a:srgbClr val="C3BF0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(13) Approval of new Work Programme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F6A12CB-EF66-9ACC-CBD0-F05FC5D5E615}"/>
              </a:ext>
            </a:extLst>
          </p:cNvPr>
          <p:cNvSpPr txBox="1"/>
          <p:nvPr/>
        </p:nvSpPr>
        <p:spPr>
          <a:xfrm>
            <a:off x="6733871" y="5719231"/>
            <a:ext cx="540000" cy="432000"/>
          </a:xfrm>
          <a:prstGeom prst="rect">
            <a:avLst/>
          </a:prstGeom>
          <a:solidFill>
            <a:srgbClr val="38ADC8">
              <a:lumMod val="20000"/>
              <a:lumOff val="80000"/>
            </a:srgbClr>
          </a:solidFill>
          <a:ln>
            <a:solidFill>
              <a:srgbClr val="38ADC8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Task 3.4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2BDC356-0E1D-A4BB-CAFB-6AC1D77DAAF2}"/>
              </a:ext>
            </a:extLst>
          </p:cNvPr>
          <p:cNvSpPr txBox="1"/>
          <p:nvPr/>
        </p:nvSpPr>
        <p:spPr>
          <a:xfrm>
            <a:off x="9665535" y="5719231"/>
            <a:ext cx="540000" cy="432000"/>
          </a:xfrm>
          <a:prstGeom prst="rect">
            <a:avLst/>
          </a:prstGeom>
          <a:solidFill>
            <a:srgbClr val="A6186E">
              <a:lumMod val="20000"/>
              <a:lumOff val="80000"/>
            </a:srgbClr>
          </a:solidFill>
          <a:ln>
            <a:solidFill>
              <a:srgbClr val="BA598D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Task 4.5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BDDCAC8-BEB0-01C1-6294-02FD612BE0B1}"/>
              </a:ext>
            </a:extLst>
          </p:cNvPr>
          <p:cNvSpPr txBox="1"/>
          <p:nvPr/>
        </p:nvSpPr>
        <p:spPr>
          <a:xfrm>
            <a:off x="10238762" y="5719231"/>
            <a:ext cx="1673690" cy="756000"/>
          </a:xfrm>
          <a:prstGeom prst="rect">
            <a:avLst/>
          </a:prstGeom>
          <a:solidFill>
            <a:srgbClr val="A6186E">
              <a:lumMod val="20000"/>
              <a:lumOff val="80000"/>
            </a:srgbClr>
          </a:solidFill>
          <a:ln>
            <a:solidFill>
              <a:srgbClr val="BA598D"/>
            </a:solidFill>
          </a:ln>
        </p:spPr>
        <p:txBody>
          <a:bodyPr wrap="square" rtlCol="0" anchor="ctr" anchorCtr="0">
            <a:noAutofit/>
          </a:bodyPr>
          <a:lstStyle>
            <a:defPPr>
              <a:defRPr lang="nl-BE"/>
            </a:defPPr>
            <a:lvl1pPr>
              <a:defRPr sz="12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Execution and progress monitoring of external activities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43031B1-2A15-551F-5E5A-91F6C807EED8}"/>
              </a:ext>
            </a:extLst>
          </p:cNvPr>
          <p:cNvSpPr txBox="1"/>
          <p:nvPr/>
        </p:nvSpPr>
        <p:spPr>
          <a:xfrm>
            <a:off x="4277271" y="5719231"/>
            <a:ext cx="2412000" cy="432000"/>
          </a:xfrm>
          <a:prstGeom prst="rect">
            <a:avLst/>
          </a:prstGeom>
          <a:solidFill>
            <a:srgbClr val="38ADC8">
              <a:lumMod val="20000"/>
              <a:lumOff val="80000"/>
            </a:srgbClr>
          </a:solidFill>
          <a:ln>
            <a:solidFill>
              <a:srgbClr val="38ADC8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(15) Execution and progress monitoring of internal activities </a:t>
            </a: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02A5E23-CA43-B192-27D8-226D62B16EBD}"/>
              </a:ext>
            </a:extLst>
          </p:cNvPr>
          <p:cNvSpPr txBox="1"/>
          <p:nvPr/>
        </p:nvSpPr>
        <p:spPr>
          <a:xfrm>
            <a:off x="187797" y="5932010"/>
            <a:ext cx="2952000" cy="461665"/>
          </a:xfrm>
          <a:prstGeom prst="rect">
            <a:avLst/>
          </a:prstGeom>
          <a:solidFill>
            <a:srgbClr val="44546A">
              <a:lumMod val="20000"/>
              <a:lumOff val="80000"/>
            </a:srgbClr>
          </a:solidFill>
          <a:ln>
            <a:solidFill>
              <a:srgbClr val="44546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(16) Monitor the effect of the actions defined in the EUP SRIA</a:t>
            </a: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A515AB7-4DEE-350C-C255-4BC11FEA7E82}"/>
              </a:ext>
            </a:extLst>
          </p:cNvPr>
          <p:cNvSpPr txBox="1"/>
          <p:nvPr/>
        </p:nvSpPr>
        <p:spPr>
          <a:xfrm>
            <a:off x="8384015" y="4326168"/>
            <a:ext cx="576000" cy="252000"/>
          </a:xfrm>
          <a:prstGeom prst="rect">
            <a:avLst/>
          </a:prstGeom>
          <a:solidFill>
            <a:srgbClr val="FBFAC4"/>
          </a:solidFill>
          <a:ln>
            <a:solidFill>
              <a:srgbClr val="C3BF0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GovB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9381CC1-31CE-CD6C-9EF1-FA7D24A9E4C2}"/>
              </a:ext>
            </a:extLst>
          </p:cNvPr>
          <p:cNvSpPr txBox="1"/>
          <p:nvPr/>
        </p:nvSpPr>
        <p:spPr>
          <a:xfrm>
            <a:off x="9333686" y="4685957"/>
            <a:ext cx="540000" cy="432000"/>
          </a:xfrm>
          <a:prstGeom prst="rect">
            <a:avLst/>
          </a:prstGeom>
          <a:solidFill>
            <a:srgbClr val="FBFAC4"/>
          </a:solidFill>
          <a:ln>
            <a:solidFill>
              <a:srgbClr val="C3BF0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Task 1.1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47843A7-42CD-0D56-1B55-7B37FE7BF6BF}"/>
              </a:ext>
            </a:extLst>
          </p:cNvPr>
          <p:cNvSpPr txBox="1"/>
          <p:nvPr/>
        </p:nvSpPr>
        <p:spPr>
          <a:xfrm>
            <a:off x="574744" y="1843377"/>
            <a:ext cx="1440000" cy="432000"/>
          </a:xfrm>
          <a:prstGeom prst="rect">
            <a:avLst/>
          </a:prstGeom>
          <a:solidFill>
            <a:srgbClr val="44546A">
              <a:lumMod val="20000"/>
              <a:lumOff val="80000"/>
            </a:srgbClr>
          </a:solidFill>
          <a:ln>
            <a:solidFill>
              <a:srgbClr val="44546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(17) Update the EUP SRIA </a:t>
            </a: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5162492-DA8B-F441-6C95-C9DFAFF872E4}"/>
              </a:ext>
            </a:extLst>
          </p:cNvPr>
          <p:cNvSpPr txBox="1"/>
          <p:nvPr/>
        </p:nvSpPr>
        <p:spPr>
          <a:xfrm>
            <a:off x="609430" y="2333015"/>
            <a:ext cx="540000" cy="468000"/>
          </a:xfrm>
          <a:prstGeom prst="rect">
            <a:avLst/>
          </a:prstGeom>
          <a:solidFill>
            <a:srgbClr val="44546A">
              <a:lumMod val="20000"/>
              <a:lumOff val="80000"/>
            </a:srgbClr>
          </a:solidFill>
          <a:ln>
            <a:solidFill>
              <a:srgbClr val="44546A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Task 2.3</a:t>
            </a: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B0105B1-867C-DB61-5BD3-B030740FB63C}"/>
              </a:ext>
            </a:extLst>
          </p:cNvPr>
          <p:cNvSpPr txBox="1"/>
          <p:nvPr/>
        </p:nvSpPr>
        <p:spPr>
          <a:xfrm>
            <a:off x="3175849" y="5933847"/>
            <a:ext cx="540000" cy="432000"/>
          </a:xfrm>
          <a:prstGeom prst="rect">
            <a:avLst/>
          </a:prstGeom>
          <a:solidFill>
            <a:srgbClr val="44546A">
              <a:lumMod val="20000"/>
              <a:lumOff val="80000"/>
            </a:srgbClr>
          </a:solidFill>
          <a:ln>
            <a:solidFill>
              <a:srgbClr val="44546A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Task 2.2</a:t>
            </a: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30C1CC2-E8EB-4F9F-6F93-81C184832EB7}"/>
              </a:ext>
            </a:extLst>
          </p:cNvPr>
          <p:cNvSpPr txBox="1"/>
          <p:nvPr/>
        </p:nvSpPr>
        <p:spPr>
          <a:xfrm>
            <a:off x="3793249" y="1308373"/>
            <a:ext cx="612000" cy="180000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Advice</a:t>
            </a:r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7654F66-44EF-6373-4A4F-205D80E78E99}"/>
              </a:ext>
            </a:extLst>
          </p:cNvPr>
          <p:cNvSpPr txBox="1"/>
          <p:nvPr/>
        </p:nvSpPr>
        <p:spPr>
          <a:xfrm>
            <a:off x="9399171" y="1506942"/>
            <a:ext cx="720000" cy="180000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Decision</a:t>
            </a:r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5BCADB1-F899-5C92-B74D-DA60DB2BFE2B}"/>
              </a:ext>
            </a:extLst>
          </p:cNvPr>
          <p:cNvSpPr txBox="1"/>
          <p:nvPr/>
        </p:nvSpPr>
        <p:spPr>
          <a:xfrm>
            <a:off x="9791001" y="3421204"/>
            <a:ext cx="900000" cy="180000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Advice</a:t>
            </a:r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0CFFCC7-CE63-3183-FDBC-0155DE709767}"/>
              </a:ext>
            </a:extLst>
          </p:cNvPr>
          <p:cNvSpPr txBox="1"/>
          <p:nvPr/>
        </p:nvSpPr>
        <p:spPr>
          <a:xfrm>
            <a:off x="8102806" y="4168096"/>
            <a:ext cx="720000" cy="180000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Decision</a:t>
            </a:r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5B4E732-15F2-C134-5D47-F5E02B15C6EA}"/>
              </a:ext>
            </a:extLst>
          </p:cNvPr>
          <p:cNvSpPr txBox="1"/>
          <p:nvPr/>
        </p:nvSpPr>
        <p:spPr>
          <a:xfrm>
            <a:off x="2443760" y="2242801"/>
            <a:ext cx="720000" cy="180000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Advice</a:t>
            </a:r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9" name="Arrow: Right 68">
            <a:extLst>
              <a:ext uri="{FF2B5EF4-FFF2-40B4-BE49-F238E27FC236}">
                <a16:creationId xmlns:a16="http://schemas.microsoft.com/office/drawing/2014/main" id="{7AFC539C-F397-0216-3E15-BF1753982CD2}"/>
              </a:ext>
            </a:extLst>
          </p:cNvPr>
          <p:cNvSpPr/>
          <p:nvPr/>
        </p:nvSpPr>
        <p:spPr>
          <a:xfrm rot="10800000">
            <a:off x="3858421" y="6167261"/>
            <a:ext cx="6264000" cy="288000"/>
          </a:xfrm>
          <a:prstGeom prst="rightArrow">
            <a:avLst/>
          </a:prstGeom>
          <a:solidFill>
            <a:srgbClr val="A6186E">
              <a:lumMod val="20000"/>
              <a:lumOff val="80000"/>
            </a:srgbClr>
          </a:solidFill>
          <a:ln>
            <a:solidFill>
              <a:srgbClr val="BA598D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0" name="Arrow: Right 69">
            <a:extLst>
              <a:ext uri="{FF2B5EF4-FFF2-40B4-BE49-F238E27FC236}">
                <a16:creationId xmlns:a16="http://schemas.microsoft.com/office/drawing/2014/main" id="{E21BD9B2-E0B0-BB62-2252-6706D4EA46F2}"/>
              </a:ext>
            </a:extLst>
          </p:cNvPr>
          <p:cNvSpPr/>
          <p:nvPr/>
        </p:nvSpPr>
        <p:spPr>
          <a:xfrm>
            <a:off x="9184706" y="5808682"/>
            <a:ext cx="324000" cy="288000"/>
          </a:xfrm>
          <a:prstGeom prst="rightArrow">
            <a:avLst/>
          </a:prstGeom>
          <a:solidFill>
            <a:srgbClr val="FBFAC4"/>
          </a:solidFill>
          <a:ln>
            <a:solidFill>
              <a:srgbClr val="C3BF0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1" name="Arrow: Right 70">
            <a:extLst>
              <a:ext uri="{FF2B5EF4-FFF2-40B4-BE49-F238E27FC236}">
                <a16:creationId xmlns:a16="http://schemas.microsoft.com/office/drawing/2014/main" id="{490599E0-5983-3719-F52B-444E6A3A34DC}"/>
              </a:ext>
            </a:extLst>
          </p:cNvPr>
          <p:cNvSpPr/>
          <p:nvPr/>
        </p:nvSpPr>
        <p:spPr>
          <a:xfrm rot="5400000">
            <a:off x="8234309" y="5280171"/>
            <a:ext cx="432000" cy="288000"/>
          </a:xfrm>
          <a:prstGeom prst="rightArrow">
            <a:avLst/>
          </a:prstGeom>
          <a:solidFill>
            <a:srgbClr val="FBFAC4"/>
          </a:solidFill>
          <a:ln>
            <a:solidFill>
              <a:srgbClr val="C3BF0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2" name="Arrow: Right 71">
            <a:extLst>
              <a:ext uri="{FF2B5EF4-FFF2-40B4-BE49-F238E27FC236}">
                <a16:creationId xmlns:a16="http://schemas.microsoft.com/office/drawing/2014/main" id="{8F742A96-C19B-956F-63FF-CE76B43E57A0}"/>
              </a:ext>
            </a:extLst>
          </p:cNvPr>
          <p:cNvSpPr/>
          <p:nvPr/>
        </p:nvSpPr>
        <p:spPr>
          <a:xfrm rot="16200000">
            <a:off x="-2103912" y="3176370"/>
            <a:ext cx="5004000" cy="288000"/>
          </a:xfrm>
          <a:prstGeom prst="rightArrow">
            <a:avLst/>
          </a:prstGeom>
          <a:solidFill>
            <a:srgbClr val="44546A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CD32AB2-18D3-5466-A3B1-EC751463E614}"/>
              </a:ext>
            </a:extLst>
          </p:cNvPr>
          <p:cNvSpPr txBox="1"/>
          <p:nvPr/>
        </p:nvSpPr>
        <p:spPr>
          <a:xfrm>
            <a:off x="7861149" y="5719231"/>
            <a:ext cx="1201139" cy="432000"/>
          </a:xfrm>
          <a:prstGeom prst="rect">
            <a:avLst/>
          </a:prstGeom>
          <a:solidFill>
            <a:srgbClr val="FBFAC4"/>
          </a:solidFill>
          <a:ln w="28575">
            <a:solidFill>
              <a:srgbClr val="C3BF0D"/>
            </a:solidFill>
          </a:ln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New Work Programme</a:t>
            </a:r>
          </a:p>
        </p:txBody>
      </p:sp>
      <p:sp>
        <p:nvSpPr>
          <p:cNvPr id="74" name="Arrow: Right 73">
            <a:extLst>
              <a:ext uri="{FF2B5EF4-FFF2-40B4-BE49-F238E27FC236}">
                <a16:creationId xmlns:a16="http://schemas.microsoft.com/office/drawing/2014/main" id="{88E9F098-B9F8-A51F-26E1-92BC468C7571}"/>
              </a:ext>
            </a:extLst>
          </p:cNvPr>
          <p:cNvSpPr/>
          <p:nvPr/>
        </p:nvSpPr>
        <p:spPr>
          <a:xfrm flipH="1">
            <a:off x="7397559" y="5798743"/>
            <a:ext cx="324000" cy="288000"/>
          </a:xfrm>
          <a:prstGeom prst="rightArrow">
            <a:avLst/>
          </a:prstGeom>
          <a:solidFill>
            <a:srgbClr val="FBFAC4"/>
          </a:solidFill>
          <a:ln>
            <a:solidFill>
              <a:srgbClr val="C3BF0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5" name="Arrow: Right 74">
            <a:extLst>
              <a:ext uri="{FF2B5EF4-FFF2-40B4-BE49-F238E27FC236}">
                <a16:creationId xmlns:a16="http://schemas.microsoft.com/office/drawing/2014/main" id="{7D973714-7F28-1FCE-F7B2-88916D4DC7E1}"/>
              </a:ext>
            </a:extLst>
          </p:cNvPr>
          <p:cNvSpPr/>
          <p:nvPr/>
        </p:nvSpPr>
        <p:spPr>
          <a:xfrm rot="10800000">
            <a:off x="3022105" y="3500999"/>
            <a:ext cx="828000" cy="288000"/>
          </a:xfrm>
          <a:prstGeom prst="rightArrow">
            <a:avLst/>
          </a:prstGeom>
          <a:solidFill>
            <a:srgbClr val="FBFAC4"/>
          </a:solidFill>
          <a:ln>
            <a:solidFill>
              <a:srgbClr val="C3BF0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3C8B403-499F-E80E-4428-D6A65DAD6921}"/>
              </a:ext>
            </a:extLst>
          </p:cNvPr>
          <p:cNvSpPr txBox="1"/>
          <p:nvPr/>
        </p:nvSpPr>
        <p:spPr>
          <a:xfrm>
            <a:off x="3225712" y="3692867"/>
            <a:ext cx="720000" cy="180000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Advice</a:t>
            </a:r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7" name="Arrow: Right 76">
            <a:extLst>
              <a:ext uri="{FF2B5EF4-FFF2-40B4-BE49-F238E27FC236}">
                <a16:creationId xmlns:a16="http://schemas.microsoft.com/office/drawing/2014/main" id="{B6B3D107-7546-2518-3BE4-D1B92DA8042D}"/>
              </a:ext>
            </a:extLst>
          </p:cNvPr>
          <p:cNvSpPr/>
          <p:nvPr/>
        </p:nvSpPr>
        <p:spPr>
          <a:xfrm rot="16200000">
            <a:off x="7026915" y="3597208"/>
            <a:ext cx="648000" cy="288000"/>
          </a:xfrm>
          <a:prstGeom prst="rightArrow">
            <a:avLst/>
          </a:prstGeom>
          <a:solidFill>
            <a:srgbClr val="FBFAC4"/>
          </a:solidFill>
          <a:ln>
            <a:solidFill>
              <a:srgbClr val="C3BF0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9F5C6CE-875E-407B-8E1D-B719877D7E1A}"/>
              </a:ext>
            </a:extLst>
          </p:cNvPr>
          <p:cNvSpPr txBox="1"/>
          <p:nvPr/>
        </p:nvSpPr>
        <p:spPr>
          <a:xfrm>
            <a:off x="6799174" y="3813124"/>
            <a:ext cx="720000" cy="180000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Decision</a:t>
            </a:r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21D8382-441C-4616-3D66-9B526B15450E}"/>
              </a:ext>
            </a:extLst>
          </p:cNvPr>
          <p:cNvSpPr txBox="1"/>
          <p:nvPr/>
        </p:nvSpPr>
        <p:spPr>
          <a:xfrm>
            <a:off x="10816208" y="1850551"/>
            <a:ext cx="684000" cy="252000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Internal</a:t>
            </a:r>
            <a:endParaRPr kumimoji="0" lang="en-GB" sz="1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4E60DE1-3260-6761-F640-0B9D4F89D695}"/>
              </a:ext>
            </a:extLst>
          </p:cNvPr>
          <p:cNvSpPr txBox="1"/>
          <p:nvPr/>
        </p:nvSpPr>
        <p:spPr>
          <a:xfrm>
            <a:off x="11294234" y="3393957"/>
            <a:ext cx="720000" cy="252000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External</a:t>
            </a:r>
            <a:endParaRPr kumimoji="0" lang="en-GB" sz="1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4940715-431B-B58F-1A78-53DADF28533C}"/>
              </a:ext>
            </a:extLst>
          </p:cNvPr>
          <p:cNvSpPr txBox="1"/>
          <p:nvPr/>
        </p:nvSpPr>
        <p:spPr>
          <a:xfrm>
            <a:off x="7815182" y="1697567"/>
            <a:ext cx="612000" cy="180000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Advice</a:t>
            </a:r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BEBE92A-0D36-7E3C-94FE-765B9470E650}"/>
              </a:ext>
            </a:extLst>
          </p:cNvPr>
          <p:cNvSpPr txBox="1"/>
          <p:nvPr/>
        </p:nvSpPr>
        <p:spPr>
          <a:xfrm>
            <a:off x="3118859" y="2674427"/>
            <a:ext cx="1152683" cy="646331"/>
          </a:xfrm>
          <a:prstGeom prst="rect">
            <a:avLst/>
          </a:prstGeom>
          <a:solidFill>
            <a:srgbClr val="38ADC8">
              <a:lumMod val="20000"/>
              <a:lumOff val="80000"/>
            </a:srgbClr>
          </a:solidFill>
          <a:ln>
            <a:solidFill>
              <a:srgbClr val="38ADC8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(8) Invitation to Collaborate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D378FCC-CDC0-8F01-2551-D6E981145A5E}"/>
              </a:ext>
            </a:extLst>
          </p:cNvPr>
          <p:cNvSpPr txBox="1"/>
          <p:nvPr/>
        </p:nvSpPr>
        <p:spPr>
          <a:xfrm>
            <a:off x="3791100" y="4685957"/>
            <a:ext cx="540000" cy="432000"/>
          </a:xfrm>
          <a:prstGeom prst="rect">
            <a:avLst/>
          </a:prstGeom>
          <a:solidFill>
            <a:srgbClr val="FBFAC4"/>
          </a:solidFill>
          <a:ln>
            <a:solidFill>
              <a:srgbClr val="C3BF0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Task 1.1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0BA479F-0F4B-7627-166E-775695AE3E56}"/>
              </a:ext>
            </a:extLst>
          </p:cNvPr>
          <p:cNvSpPr txBox="1"/>
          <p:nvPr/>
        </p:nvSpPr>
        <p:spPr>
          <a:xfrm>
            <a:off x="6016310" y="4685957"/>
            <a:ext cx="1260000" cy="432000"/>
          </a:xfrm>
          <a:prstGeom prst="rect">
            <a:avLst/>
          </a:prstGeom>
          <a:solidFill>
            <a:srgbClr val="FBFAC4"/>
          </a:solidFill>
          <a:ln w="9525">
            <a:solidFill>
              <a:srgbClr val="C3BF0D"/>
            </a:solidFill>
          </a:ln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Set of proposals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DDA85AF-8AE5-7DB1-D527-8F61E65382CD}"/>
              </a:ext>
            </a:extLst>
          </p:cNvPr>
          <p:cNvSpPr txBox="1"/>
          <p:nvPr/>
        </p:nvSpPr>
        <p:spPr>
          <a:xfrm>
            <a:off x="588447" y="1318901"/>
            <a:ext cx="1440000" cy="468000"/>
          </a:xfrm>
          <a:prstGeom prst="rect">
            <a:avLst/>
          </a:prstGeom>
          <a:solidFill>
            <a:srgbClr val="44546A">
              <a:lumMod val="20000"/>
              <a:lumOff val="80000"/>
            </a:srgbClr>
          </a:solidFill>
          <a:ln>
            <a:solidFill>
              <a:srgbClr val="44546A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Updated SRIA</a:t>
            </a:r>
            <a:endParaRPr kumimoji="0" lang="en-GB" sz="1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6" name="Arrow: Right 85">
            <a:extLst>
              <a:ext uri="{FF2B5EF4-FFF2-40B4-BE49-F238E27FC236}">
                <a16:creationId xmlns:a16="http://schemas.microsoft.com/office/drawing/2014/main" id="{16821506-8477-C136-5105-4309FDD3F53D}"/>
              </a:ext>
            </a:extLst>
          </p:cNvPr>
          <p:cNvSpPr/>
          <p:nvPr/>
        </p:nvSpPr>
        <p:spPr>
          <a:xfrm rot="5400000">
            <a:off x="4536287" y="4213744"/>
            <a:ext cx="504000" cy="288000"/>
          </a:xfrm>
          <a:prstGeom prst="rightArrow">
            <a:avLst/>
          </a:prstGeom>
          <a:solidFill>
            <a:srgbClr val="FBFAC4"/>
          </a:solidFill>
          <a:ln>
            <a:solidFill>
              <a:srgbClr val="C3BF0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44C5222-D15C-6494-0B6A-418BE875A535}"/>
              </a:ext>
            </a:extLst>
          </p:cNvPr>
          <p:cNvSpPr txBox="1"/>
          <p:nvPr/>
        </p:nvSpPr>
        <p:spPr>
          <a:xfrm>
            <a:off x="5057721" y="4319542"/>
            <a:ext cx="576000" cy="276999"/>
          </a:xfrm>
          <a:prstGeom prst="rect">
            <a:avLst/>
          </a:prstGeom>
          <a:solidFill>
            <a:srgbClr val="FBFAC4"/>
          </a:solidFill>
          <a:ln>
            <a:solidFill>
              <a:srgbClr val="C3BF0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EB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AEE5D06-5F2B-48CC-8CEB-8120197695E7}"/>
              </a:ext>
            </a:extLst>
          </p:cNvPr>
          <p:cNvSpPr txBox="1"/>
          <p:nvPr/>
        </p:nvSpPr>
        <p:spPr>
          <a:xfrm>
            <a:off x="4776512" y="4161470"/>
            <a:ext cx="720000" cy="180000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Decision</a:t>
            </a:r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9" name="Arrow: Right 88">
            <a:extLst>
              <a:ext uri="{FF2B5EF4-FFF2-40B4-BE49-F238E27FC236}">
                <a16:creationId xmlns:a16="http://schemas.microsoft.com/office/drawing/2014/main" id="{42564EF9-FD31-C03D-77F7-94F408F764AC}"/>
              </a:ext>
            </a:extLst>
          </p:cNvPr>
          <p:cNvSpPr/>
          <p:nvPr/>
        </p:nvSpPr>
        <p:spPr>
          <a:xfrm rot="10800000">
            <a:off x="2112585" y="1786423"/>
            <a:ext cx="720000" cy="288000"/>
          </a:xfrm>
          <a:prstGeom prst="rightArrow">
            <a:avLst/>
          </a:prstGeom>
          <a:solidFill>
            <a:srgbClr val="FBFAC4"/>
          </a:solidFill>
          <a:ln>
            <a:solidFill>
              <a:srgbClr val="C3BF0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7A8D73F-1E4D-B092-485C-1C3A95E56200}"/>
              </a:ext>
            </a:extLst>
          </p:cNvPr>
          <p:cNvSpPr txBox="1"/>
          <p:nvPr/>
        </p:nvSpPr>
        <p:spPr>
          <a:xfrm>
            <a:off x="2491994" y="1699020"/>
            <a:ext cx="576000" cy="252000"/>
          </a:xfrm>
          <a:prstGeom prst="rect">
            <a:avLst/>
          </a:prstGeom>
          <a:solidFill>
            <a:srgbClr val="FBFAC4"/>
          </a:solidFill>
          <a:ln>
            <a:solidFill>
              <a:srgbClr val="C3BF0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GovB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0431BCF-3762-D0D6-305F-FAA9BFBB348A}"/>
              </a:ext>
            </a:extLst>
          </p:cNvPr>
          <p:cNvSpPr txBox="1"/>
          <p:nvPr/>
        </p:nvSpPr>
        <p:spPr>
          <a:xfrm>
            <a:off x="2293239" y="1486789"/>
            <a:ext cx="720000" cy="180000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Decision</a:t>
            </a:r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2" name="Arrow: Right 91">
            <a:extLst>
              <a:ext uri="{FF2B5EF4-FFF2-40B4-BE49-F238E27FC236}">
                <a16:creationId xmlns:a16="http://schemas.microsoft.com/office/drawing/2014/main" id="{D6212F1D-6879-D66E-8F40-EAA5EBA7CF3E}"/>
              </a:ext>
            </a:extLst>
          </p:cNvPr>
          <p:cNvSpPr/>
          <p:nvPr/>
        </p:nvSpPr>
        <p:spPr>
          <a:xfrm rot="16200000">
            <a:off x="-751776" y="4190178"/>
            <a:ext cx="2952000" cy="288000"/>
          </a:xfrm>
          <a:prstGeom prst="rightArrow">
            <a:avLst/>
          </a:prstGeom>
          <a:solidFill>
            <a:srgbClr val="44546A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1909D64F-69C6-F425-2B8D-9FD92A81B623}"/>
              </a:ext>
            </a:extLst>
          </p:cNvPr>
          <p:cNvSpPr/>
          <p:nvPr/>
        </p:nvSpPr>
        <p:spPr>
          <a:xfrm>
            <a:off x="1375832" y="3397250"/>
            <a:ext cx="1534583" cy="412749"/>
          </a:xfrm>
          <a:prstGeom prst="rect">
            <a:avLst/>
          </a:prstGeom>
          <a:noFill/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9E5F448D-B411-82CB-6DFF-AD8E1B609120}"/>
              </a:ext>
            </a:extLst>
          </p:cNvPr>
          <p:cNvSpPr/>
          <p:nvPr/>
        </p:nvSpPr>
        <p:spPr>
          <a:xfrm>
            <a:off x="10297983" y="4699402"/>
            <a:ext cx="1640684" cy="432039"/>
          </a:xfrm>
          <a:prstGeom prst="rect">
            <a:avLst/>
          </a:prstGeom>
          <a:noFill/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64FA403-55B3-492F-75CB-B4F1A38D33E1}"/>
              </a:ext>
            </a:extLst>
          </p:cNvPr>
          <p:cNvSpPr/>
          <p:nvPr/>
        </p:nvSpPr>
        <p:spPr>
          <a:xfrm>
            <a:off x="4279148" y="5721833"/>
            <a:ext cx="2421975" cy="432039"/>
          </a:xfrm>
          <a:prstGeom prst="rect">
            <a:avLst/>
          </a:prstGeom>
          <a:noFill/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130A8515-574E-76E6-6E63-E79F1C3DBE71}"/>
              </a:ext>
            </a:extLst>
          </p:cNvPr>
          <p:cNvSpPr/>
          <p:nvPr/>
        </p:nvSpPr>
        <p:spPr>
          <a:xfrm>
            <a:off x="189426" y="5943680"/>
            <a:ext cx="2962127" cy="451331"/>
          </a:xfrm>
          <a:prstGeom prst="rect">
            <a:avLst/>
          </a:prstGeom>
          <a:noFill/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8FD76044-A803-2A71-1E67-DA5D58BF06E6}"/>
              </a:ext>
            </a:extLst>
          </p:cNvPr>
          <p:cNvGrpSpPr/>
          <p:nvPr/>
        </p:nvGrpSpPr>
        <p:grpSpPr>
          <a:xfrm>
            <a:off x="253331" y="6484769"/>
            <a:ext cx="899715" cy="280718"/>
            <a:chOff x="5279610" y="2181908"/>
            <a:chExt cx="910298" cy="312467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87E0559A-E177-27A6-49B1-F86178DA0E73}"/>
                </a:ext>
              </a:extLst>
            </p:cNvPr>
            <p:cNvSpPr/>
            <p:nvPr/>
          </p:nvSpPr>
          <p:spPr>
            <a:xfrm>
              <a:off x="5282287" y="2181908"/>
              <a:ext cx="907621" cy="306648"/>
            </a:xfrm>
            <a:prstGeom prst="rect">
              <a:avLst/>
            </a:prstGeom>
            <a:noFill/>
            <a:ln w="571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D01B87EB-BB01-422A-627C-3E6769F950D3}"/>
                </a:ext>
              </a:extLst>
            </p:cNvPr>
            <p:cNvSpPr txBox="1"/>
            <p:nvPr/>
          </p:nvSpPr>
          <p:spPr>
            <a:xfrm>
              <a:off x="5279610" y="2186598"/>
              <a:ext cx="90668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</a:rPr>
                <a:t>Ongoing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106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BB2789E3-BC73-274E-B6A5-5099BC48CC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20823"/>
            <a:ext cx="12192000" cy="1200329"/>
          </a:xfrm>
        </p:spPr>
        <p:txBody>
          <a:bodyPr/>
          <a:lstStyle/>
          <a:p>
            <a:r>
              <a:rPr lang="it-IT" dirty="0" err="1"/>
              <a:t>Thank</a:t>
            </a:r>
            <a:r>
              <a:rPr lang="it-IT" dirty="0"/>
              <a:t> </a:t>
            </a:r>
            <a:r>
              <a:rPr lang="it-IT" dirty="0" err="1"/>
              <a:t>you</a:t>
            </a:r>
            <a:br>
              <a:rPr lang="it-IT" dirty="0"/>
            </a:br>
            <a:r>
              <a:rPr lang="it-IT" dirty="0"/>
              <a:t>for </a:t>
            </a:r>
            <a:r>
              <a:rPr lang="it-IT" dirty="0" err="1"/>
              <a:t>your</a:t>
            </a:r>
            <a:r>
              <a:rPr lang="it-IT" dirty="0"/>
              <a:t> </a:t>
            </a:r>
            <a:r>
              <a:rPr lang="it-IT" dirty="0" err="1"/>
              <a:t>attention</a:t>
            </a:r>
            <a:r>
              <a:rPr lang="it-IT" dirty="0"/>
              <a:t>!</a:t>
            </a:r>
          </a:p>
        </p:txBody>
      </p:sp>
      <p:sp>
        <p:nvSpPr>
          <p:cNvPr id="7" name="Sottotitolo 6">
            <a:extLst>
              <a:ext uri="{FF2B5EF4-FFF2-40B4-BE49-F238E27FC236}">
                <a16:creationId xmlns:a16="http://schemas.microsoft.com/office/drawing/2014/main" id="{3AACD9F8-A6EF-0846-8925-A196BD7232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336" y="4287982"/>
            <a:ext cx="12072664" cy="1698927"/>
          </a:xfrm>
        </p:spPr>
        <p:txBody>
          <a:bodyPr/>
          <a:lstStyle/>
          <a:p>
            <a:r>
              <a:rPr lang="it-IT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Nathalie.Vanderheijden@ugent.be</a:t>
            </a:r>
            <a:r>
              <a:rPr lang="it-IT" dirty="0">
                <a:solidFill>
                  <a:srgbClr val="002060"/>
                </a:solidFill>
              </a:rPr>
              <a:t> - coordinator</a:t>
            </a:r>
          </a:p>
          <a:p>
            <a:r>
              <a:rPr lang="it-IT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Veronique.Rebholtz@ugent.be</a:t>
            </a:r>
            <a:r>
              <a:rPr lang="it-IT" dirty="0">
                <a:solidFill>
                  <a:srgbClr val="002060"/>
                </a:solidFill>
              </a:rPr>
              <a:t> - </a:t>
            </a:r>
            <a:r>
              <a:rPr lang="it-IT" dirty="0" err="1">
                <a:solidFill>
                  <a:srgbClr val="002060"/>
                </a:solidFill>
              </a:rPr>
              <a:t>deputy</a:t>
            </a:r>
            <a:r>
              <a:rPr lang="it-IT" dirty="0">
                <a:solidFill>
                  <a:srgbClr val="002060"/>
                </a:solidFill>
              </a:rPr>
              <a:t> coordinator</a:t>
            </a:r>
          </a:p>
          <a:p>
            <a:endParaRPr lang="it-IT" dirty="0">
              <a:solidFill>
                <a:srgbClr val="002060"/>
              </a:solidFill>
            </a:endParaRPr>
          </a:p>
          <a:p>
            <a:r>
              <a:rPr lang="it-IT" dirty="0">
                <a:solidFill>
                  <a:srgbClr val="2F5397"/>
                </a:solidFill>
              </a:rPr>
              <a:t> </a:t>
            </a:r>
            <a:r>
              <a:rPr lang="it-IT" dirty="0" err="1">
                <a:solidFill>
                  <a:srgbClr val="2F5397"/>
                </a:solidFill>
              </a:rPr>
              <a:t>EUPAHW@ugent.be</a:t>
            </a:r>
            <a:endParaRPr lang="it-IT" dirty="0">
              <a:solidFill>
                <a:srgbClr val="2F5397"/>
              </a:solidFill>
            </a:endParaRPr>
          </a:p>
          <a:p>
            <a:endParaRPr lang="it-IT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95E68EE5-47D2-2241-AAE4-B6A9737A15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0623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5F28C8-415C-B9F3-8F8A-9F9516E4A2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87" y="6082436"/>
            <a:ext cx="2633663" cy="587106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FD19445-9473-4881-9757-EB2A0FA11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78" y="1159438"/>
            <a:ext cx="11305256" cy="47525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100" b="1" dirty="0">
                <a:solidFill>
                  <a:schemeClr val="accent6">
                    <a:lumMod val="75000"/>
                  </a:schemeClr>
                </a:solidFill>
                <a:latin typeface="Avenir Next LT Pro" panose="020B0504020202020204" pitchFamily="34" charset="77"/>
                <a:cs typeface="Calibri" panose="020F0502020204030204" pitchFamily="34" charset="0"/>
              </a:rPr>
              <a:t>90</a:t>
            </a:r>
            <a:r>
              <a:rPr lang="en-US" sz="2100" b="1" dirty="0">
                <a:latin typeface="Avenir Next LT Pro" panose="020B0504020202020204" pitchFamily="34" charset="77"/>
                <a:cs typeface="Calibri" panose="020F0502020204030204" pitchFamily="34" charset="0"/>
              </a:rPr>
              <a:t> </a:t>
            </a:r>
            <a:r>
              <a:rPr lang="en-US" sz="2100" b="1" dirty="0">
                <a:solidFill>
                  <a:srgbClr val="2F5397"/>
                </a:solidFill>
                <a:latin typeface="Avenir Next LT Pro" panose="020B0504020202020204" pitchFamily="34" charset="77"/>
                <a:cs typeface="Calibri" panose="020F0502020204030204" pitchFamily="34" charset="0"/>
              </a:rPr>
              <a:t>partners, &gt;1000 researchers </a:t>
            </a:r>
          </a:p>
          <a:p>
            <a:pPr marL="0" indent="0">
              <a:buNone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2F4181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Calibri" panose="020F0502020204030204" pitchFamily="34" charset="0"/>
              </a:rPr>
              <a:t> </a:t>
            </a:r>
            <a:r>
              <a:rPr lang="en-US" sz="2100" dirty="0">
                <a:latin typeface="Avenir Next LT Pro" panose="020B0504020202020204" pitchFamily="34" charset="77"/>
                <a:cs typeface="Calibri" panose="020F0502020204030204" pitchFamily="34" charset="0"/>
              </a:rPr>
              <a:t>  56 Research Performing Organizations (RPO)</a:t>
            </a:r>
          </a:p>
          <a:p>
            <a:pPr marL="0" indent="0">
              <a:buNone/>
            </a:pPr>
            <a:r>
              <a:rPr lang="en-US" sz="2100" dirty="0">
                <a:latin typeface="Avenir Next LT Pro" panose="020B0504020202020204" pitchFamily="34" charset="77"/>
                <a:cs typeface="Calibri" panose="020F0502020204030204" pitchFamily="34" charset="0"/>
              </a:rPr>
              <a:t>   30 Funding Organizations (FO)</a:t>
            </a:r>
          </a:p>
          <a:p>
            <a:pPr marL="0" indent="0">
              <a:buNone/>
            </a:pPr>
            <a:r>
              <a:rPr lang="en-US" sz="2100" dirty="0">
                <a:latin typeface="Avenir Next LT Pro" panose="020B0504020202020204" pitchFamily="34" charset="77"/>
                <a:cs typeface="Calibri" panose="020F0502020204030204" pitchFamily="34" charset="0"/>
              </a:rPr>
              <a:t>   EFSA, EMA, Ministries</a:t>
            </a:r>
          </a:p>
          <a:p>
            <a:r>
              <a:rPr lang="en-US" sz="2100" b="1" dirty="0">
                <a:solidFill>
                  <a:schemeClr val="accent6">
                    <a:lumMod val="75000"/>
                  </a:schemeClr>
                </a:solidFill>
                <a:latin typeface="Avenir Next LT Pro" panose="020B0504020202020204" pitchFamily="34" charset="77"/>
                <a:cs typeface="Calibri" panose="020F0502020204030204" pitchFamily="34" charset="0"/>
              </a:rPr>
              <a:t>From 19 EU and 5 non-EU countries</a:t>
            </a:r>
          </a:p>
          <a:p>
            <a:pPr marL="0" indent="0">
              <a:buNone/>
            </a:pPr>
            <a:r>
              <a:rPr lang="en-US" sz="2100" dirty="0">
                <a:latin typeface="Avenir Next LT Pro" panose="020B0504020202020204" pitchFamily="34" charset="77"/>
                <a:cs typeface="Calibri" panose="020F0502020204030204" pitchFamily="34" charset="0"/>
              </a:rPr>
              <a:t>Launched in January 2024, duration 7(+3) years</a:t>
            </a:r>
          </a:p>
          <a:p>
            <a:pPr marL="0" indent="0">
              <a:buNone/>
            </a:pPr>
            <a:endParaRPr lang="en-US" sz="2100" b="1" dirty="0">
              <a:latin typeface="Avenir Next LT Pro" panose="020B0504020202020204" pitchFamily="34" charset="77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100" b="1" dirty="0">
                <a:solidFill>
                  <a:schemeClr val="accent6">
                    <a:lumMod val="75000"/>
                  </a:schemeClr>
                </a:solidFill>
                <a:latin typeface="Avenir Next LT Pro" panose="020B0504020202020204" pitchFamily="34" charset="77"/>
                <a:cs typeface="Calibri" panose="020F0502020204030204" pitchFamily="34" charset="0"/>
              </a:rPr>
              <a:t>50% Co-funded Partnership</a:t>
            </a:r>
          </a:p>
          <a:p>
            <a:pPr marL="0" indent="0">
              <a:buNone/>
            </a:pPr>
            <a:r>
              <a:rPr lang="en-US" sz="2100" dirty="0">
                <a:solidFill>
                  <a:schemeClr val="accent6">
                    <a:lumMod val="75000"/>
                  </a:schemeClr>
                </a:solidFill>
                <a:latin typeface="Avenir Next LT Pro" panose="020B0504020202020204" pitchFamily="34" charset="77"/>
                <a:cs typeface="Calibri" panose="020F0502020204030204" pitchFamily="34" charset="0"/>
              </a:rPr>
              <a:t>Expected total budget: </a:t>
            </a:r>
            <a:r>
              <a:rPr lang="en-US" sz="2100" b="1" dirty="0">
                <a:solidFill>
                  <a:schemeClr val="accent6">
                    <a:lumMod val="75000"/>
                  </a:schemeClr>
                </a:solidFill>
                <a:latin typeface="Avenir Next LT Pro" panose="020B0504020202020204" pitchFamily="34" charset="77"/>
                <a:cs typeface="Calibri" panose="020F0502020204030204" pitchFamily="34" charset="0"/>
              </a:rPr>
              <a:t>360 MEUR</a:t>
            </a:r>
          </a:p>
          <a:p>
            <a:pPr marL="0" indent="0">
              <a:buNone/>
            </a:pPr>
            <a:r>
              <a:rPr lang="en-US" sz="2100" dirty="0">
                <a:solidFill>
                  <a:schemeClr val="accent6">
                    <a:lumMod val="75000"/>
                  </a:schemeClr>
                </a:solidFill>
                <a:latin typeface="Avenir Next LT Pro" panose="020B0504020202020204" pitchFamily="34" charset="77"/>
                <a:cs typeface="Calibri" panose="020F0502020204030204" pitchFamily="34" charset="0"/>
              </a:rPr>
              <a:t>Coordinated by </a:t>
            </a:r>
          </a:p>
          <a:p>
            <a:endParaRPr lang="en-US" sz="2100" b="1" dirty="0">
              <a:latin typeface="Avenir Next LT Pro" panose="020B0504020202020204" pitchFamily="34" charset="77"/>
              <a:cs typeface="Calibri" panose="020F050202020403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AE7A739-FAD3-4B51-9040-333DADE51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Who? E</a:t>
            </a:r>
            <a:r>
              <a:rPr lang="en-GB" sz="24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uropean</a:t>
            </a:r>
            <a:r>
              <a:rPr lang="en-GB" sz="2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Partnership on Animal Health &amp; Welfare</a:t>
            </a:r>
            <a:endParaRPr lang="en-US" sz="4800" b="1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A map of europe with different colored countries/regions&#10;&#10;Description automatically generated">
            <a:extLst>
              <a:ext uri="{FF2B5EF4-FFF2-40B4-BE49-F238E27FC236}">
                <a16:creationId xmlns:a16="http://schemas.microsoft.com/office/drawing/2014/main" id="{CAC1832C-4D12-6765-F1BF-EBFB45C6C4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58"/>
          <a:stretch/>
        </p:blipFill>
        <p:spPr>
          <a:xfrm rot="-10800000" flipH="1" flipV="1">
            <a:off x="6117843" y="794572"/>
            <a:ext cx="6086857" cy="45800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FBF0D9-EB93-A0C5-08D1-FFEF670665D8}"/>
              </a:ext>
            </a:extLst>
          </p:cNvPr>
          <p:cNvSpPr txBox="1"/>
          <p:nvPr/>
        </p:nvSpPr>
        <p:spPr>
          <a:xfrm>
            <a:off x="259078" y="5509431"/>
            <a:ext cx="7442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Project 101136346 – EUPAHW - HORIZON-CL6-2023-FARM2FORK-01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E2AAD70-EDDC-3860-647B-B6227D643801}"/>
              </a:ext>
            </a:extLst>
          </p:cNvPr>
          <p:cNvGrpSpPr/>
          <p:nvPr/>
        </p:nvGrpSpPr>
        <p:grpSpPr>
          <a:xfrm>
            <a:off x="8814574" y="6547129"/>
            <a:ext cx="1990725" cy="313041"/>
            <a:chOff x="8203830" y="6202517"/>
            <a:chExt cx="1129383" cy="107298"/>
          </a:xfrm>
        </p:grpSpPr>
        <p:sp>
          <p:nvSpPr>
            <p:cNvPr id="18" name="Content Placeholder 4">
              <a:extLst>
                <a:ext uri="{FF2B5EF4-FFF2-40B4-BE49-F238E27FC236}">
                  <a16:creationId xmlns:a16="http://schemas.microsoft.com/office/drawing/2014/main" id="{1709887B-C37F-649B-8051-57086CA9044D}"/>
                </a:ext>
              </a:extLst>
            </p:cNvPr>
            <p:cNvSpPr txBox="1">
              <a:spLocks/>
            </p:cNvSpPr>
            <p:nvPr/>
          </p:nvSpPr>
          <p:spPr>
            <a:xfrm>
              <a:off x="8203830" y="6202517"/>
              <a:ext cx="849280" cy="10729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27469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27469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27469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27469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27469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1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274691"/>
                  </a:solidFill>
                  <a:effectLst/>
                  <a:uLnTx/>
                  <a:uFillTx/>
                  <a:latin typeface="Open Sans" pitchFamily="2" charset="0"/>
                  <a:ea typeface="Open Sans" pitchFamily="2" charset="0"/>
                  <a:cs typeface="Open Sans" pitchFamily="2" charset="0"/>
                </a:rPr>
                <a:t>SCAN QR-code </a:t>
              </a: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274691"/>
                  </a:solidFill>
                  <a:effectLst/>
                  <a:uLnTx/>
                  <a:uFillTx/>
                  <a:latin typeface="Open Sans" pitchFamily="2" charset="0"/>
                  <a:ea typeface="Open Sans" pitchFamily="2" charset="0"/>
                  <a:cs typeface="Open Sans" pitchFamily="2" charset="0"/>
                </a:rPr>
                <a:t> TO LEARN MORE</a:t>
              </a:r>
              <a:endParaRPr kumimoji="0" lang="en-GB" sz="600" b="0" i="0" u="none" strike="noStrike" kern="100" cap="none" spc="0" normalizeH="0" baseline="0" noProof="0" dirty="0">
                <a:ln>
                  <a:noFill/>
                </a:ln>
                <a:solidFill>
                  <a:srgbClr val="274691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8EF27CD-5F03-96ED-2EC0-3665E00E653D}"/>
                </a:ext>
              </a:extLst>
            </p:cNvPr>
            <p:cNvCxnSpPr>
              <a:cxnSpLocks/>
            </p:cNvCxnSpPr>
            <p:nvPr/>
          </p:nvCxnSpPr>
          <p:spPr>
            <a:xfrm>
              <a:off x="9117313" y="6214637"/>
              <a:ext cx="215900" cy="0"/>
            </a:xfrm>
            <a:prstGeom prst="straightConnector1">
              <a:avLst/>
            </a:prstGeom>
            <a:ln w="15875">
              <a:solidFill>
                <a:srgbClr val="274691"/>
              </a:solidFill>
              <a:tailEnd type="triangl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4584824-87F9-976B-2145-FC3059A28A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4054" y="4626159"/>
            <a:ext cx="1082169" cy="8666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26A095-59E2-13C2-3D24-387112917147}"/>
              </a:ext>
            </a:extLst>
          </p:cNvPr>
          <p:cNvSpPr/>
          <p:nvPr/>
        </p:nvSpPr>
        <p:spPr>
          <a:xfrm>
            <a:off x="5712031" y="5142016"/>
            <a:ext cx="1567543" cy="367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661023-0292-A115-F64D-17AA49032A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2204" y="5579323"/>
            <a:ext cx="1223596" cy="12235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2EB4A0-D6CD-1AE7-22D5-A9725C7220D7}"/>
              </a:ext>
            </a:extLst>
          </p:cNvPr>
          <p:cNvSpPr txBox="1"/>
          <p:nvPr/>
        </p:nvSpPr>
        <p:spPr>
          <a:xfrm>
            <a:off x="10151469" y="3848100"/>
            <a:ext cx="92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51BEF3-4B81-B13C-2C13-749E335493A4}"/>
              </a:ext>
            </a:extLst>
          </p:cNvPr>
          <p:cNvSpPr txBox="1"/>
          <p:nvPr/>
        </p:nvSpPr>
        <p:spPr>
          <a:xfrm>
            <a:off x="10223273" y="4183362"/>
            <a:ext cx="92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FE61A1-90C9-03C6-3C7C-AE875B9BE1FE}"/>
              </a:ext>
            </a:extLst>
          </p:cNvPr>
          <p:cNvSpPr txBox="1"/>
          <p:nvPr/>
        </p:nvSpPr>
        <p:spPr>
          <a:xfrm>
            <a:off x="9882368" y="4452049"/>
            <a:ext cx="92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988595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F9827-54AF-255D-53B7-C8F71BBE3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6CB74A3A-0BA7-426B-CE8D-D4A055637042}"/>
              </a:ext>
            </a:extLst>
          </p:cNvPr>
          <p:cNvSpPr txBox="1">
            <a:spLocks/>
          </p:cNvSpPr>
          <p:nvPr/>
        </p:nvSpPr>
        <p:spPr bwMode="auto">
          <a:xfrm>
            <a:off x="794535" y="1086285"/>
            <a:ext cx="2558264" cy="1265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50" baseline="0">
                <a:solidFill>
                  <a:srgbClr val="27469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-150" normalizeH="0" baseline="0" noProof="0">
                <a:ln>
                  <a:noFill/>
                </a:ln>
                <a:solidFill>
                  <a:srgbClr val="274691"/>
                </a:solidFill>
                <a:effectLst/>
                <a:uLnTx/>
                <a:uFillTx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Our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-150" normalizeH="0" baseline="0" noProof="0">
                <a:ln>
                  <a:noFill/>
                </a:ln>
                <a:solidFill>
                  <a:srgbClr val="274691"/>
                </a:solidFill>
                <a:effectLst/>
                <a:uLnTx/>
                <a:uFillTx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Priority Areas</a:t>
            </a:r>
            <a:endParaRPr kumimoji="0" lang="en-GB" sz="3600" b="1" i="0" u="none" strike="noStrike" kern="1200" cap="none" spc="-150" normalizeH="0" baseline="0" noProof="0">
              <a:ln>
                <a:noFill/>
              </a:ln>
              <a:solidFill>
                <a:srgbClr val="274691"/>
              </a:solidFill>
              <a:effectLst/>
              <a:uLnTx/>
              <a:uFillTx/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CF6BD6-C9AF-623E-A29A-9791E8A8CE25}"/>
              </a:ext>
            </a:extLst>
          </p:cNvPr>
          <p:cNvSpPr txBox="1"/>
          <p:nvPr/>
        </p:nvSpPr>
        <p:spPr>
          <a:xfrm>
            <a:off x="794535" y="2852488"/>
            <a:ext cx="2791675" cy="25822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1" i="0" u="none" strike="noStrike" kern="1200" cap="none" spc="-8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Surveillance/Monitoring System and Risk Assessment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1" i="0" u="none" strike="noStrike" kern="1200" cap="none" spc="-8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1" i="0" u="none" strike="noStrike" kern="1200" cap="none" spc="-80" normalizeH="0" baseline="0" noProof="0">
                <a:ln>
                  <a:noFill/>
                </a:ln>
                <a:solidFill>
                  <a:srgbClr val="64A4D9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Procedures, methodologies and tools to analyse AH&amp;W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1" i="0" u="none" strike="noStrike" kern="1200" cap="none" spc="-80" normalizeH="0" baseline="0" noProof="0">
              <a:ln>
                <a:noFill/>
              </a:ln>
              <a:solidFill>
                <a:srgbClr val="64A4D9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1" i="0" u="none" strike="noStrike" kern="1200" cap="none" spc="-80" normalizeH="0" baseline="0" noProof="0">
                <a:ln>
                  <a:noFill/>
                </a:ln>
                <a:solidFill>
                  <a:srgbClr val="4AAA91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Management on farm, during transport, at slaughter and a sea</a:t>
            </a:r>
            <a:endParaRPr kumimoji="0" lang="en-GB" sz="1400" b="1" i="0" u="none" strike="noStrike" kern="1200" cap="none" spc="-8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1" i="0" u="none" strike="noStrike" kern="1200" cap="none" spc="-80" normalizeH="0" baseline="0" noProof="0">
              <a:ln>
                <a:noFill/>
              </a:ln>
              <a:solidFill>
                <a:srgbClr val="E9B735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1" i="0" u="none" strike="noStrike" kern="1200" cap="none" spc="-80" normalizeH="0" baseline="0" noProof="0">
                <a:ln>
                  <a:noFill/>
                </a:ln>
                <a:solidFill>
                  <a:srgbClr val="E9B735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Treatments and Vaccines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1" i="0" u="none" strike="noStrike" kern="1200" cap="none" spc="-80" normalizeH="0" baseline="0" noProof="0">
              <a:ln>
                <a:noFill/>
              </a:ln>
              <a:solidFill>
                <a:srgbClr val="E9B735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1" i="0" u="none" strike="noStrike" kern="1200" cap="none" spc="-80" normalizeH="0" baseline="0" noProof="0">
                <a:ln>
                  <a:noFill/>
                </a:ln>
                <a:solidFill>
                  <a:srgbClr val="D47428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Socio-economic area</a:t>
            </a:r>
            <a:endParaRPr kumimoji="0" lang="en-GB" sz="1400" b="1" i="0" u="none" strike="noStrike" kern="1200" cap="none" spc="-80" normalizeH="0" baseline="0" noProof="0">
              <a:ln>
                <a:noFill/>
              </a:ln>
              <a:solidFill>
                <a:srgbClr val="E9B735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3342D0F-156E-AC10-9574-D8FB11FFE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0867" y="1412748"/>
            <a:ext cx="4432621" cy="4506961"/>
          </a:xfrm>
          <a:prstGeom prst="rect">
            <a:avLst/>
          </a:prstGeom>
        </p:spPr>
      </p:pic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9E93A537-18AD-6C69-F488-3DF6D9681877}"/>
              </a:ext>
            </a:extLst>
          </p:cNvPr>
          <p:cNvCxnSpPr>
            <a:cxnSpLocks/>
          </p:cNvCxnSpPr>
          <p:nvPr/>
        </p:nvCxnSpPr>
        <p:spPr>
          <a:xfrm rot="16200000" flipH="1">
            <a:off x="9039618" y="2289698"/>
            <a:ext cx="399645" cy="470"/>
          </a:xfrm>
          <a:prstGeom prst="bentConnector3">
            <a:avLst>
              <a:gd name="adj1" fmla="val 50000"/>
            </a:avLst>
          </a:prstGeom>
          <a:ln w="9525">
            <a:solidFill>
              <a:srgbClr val="4AAA91"/>
            </a:solidFill>
            <a:headEnd type="triangle" w="sm" len="sm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DB930C25-F1D8-7354-1A8C-369D836E7C3B}"/>
              </a:ext>
            </a:extLst>
          </p:cNvPr>
          <p:cNvCxnSpPr>
            <a:cxnSpLocks/>
          </p:cNvCxnSpPr>
          <p:nvPr/>
        </p:nvCxnSpPr>
        <p:spPr>
          <a:xfrm rot="10800000" flipV="1">
            <a:off x="9439620" y="4291685"/>
            <a:ext cx="486563" cy="411462"/>
          </a:xfrm>
          <a:prstGeom prst="bentConnector3">
            <a:avLst>
              <a:gd name="adj1" fmla="val 50000"/>
            </a:avLst>
          </a:prstGeom>
          <a:ln w="9525">
            <a:solidFill>
              <a:srgbClr val="C00000"/>
            </a:solidFill>
            <a:headEnd type="triangle" w="sm" len="sm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DBA7E3B4-20A8-80C2-7EB9-0D8279139D48}"/>
              </a:ext>
            </a:extLst>
          </p:cNvPr>
          <p:cNvCxnSpPr>
            <a:cxnSpLocks/>
          </p:cNvCxnSpPr>
          <p:nvPr/>
        </p:nvCxnSpPr>
        <p:spPr>
          <a:xfrm rot="10800000">
            <a:off x="5885496" y="1528821"/>
            <a:ext cx="827991" cy="500411"/>
          </a:xfrm>
          <a:prstGeom prst="bentConnector3">
            <a:avLst>
              <a:gd name="adj1" fmla="val 50000"/>
            </a:avLst>
          </a:prstGeom>
          <a:ln w="9525">
            <a:solidFill>
              <a:srgbClr val="E9B735"/>
            </a:solidFill>
            <a:headEnd type="triangle" w="sm" len="sm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F15C2F85-561B-9BD1-D698-3C9DF7CDFE78}"/>
              </a:ext>
            </a:extLst>
          </p:cNvPr>
          <p:cNvCxnSpPr>
            <a:cxnSpLocks/>
          </p:cNvCxnSpPr>
          <p:nvPr/>
        </p:nvCxnSpPr>
        <p:spPr>
          <a:xfrm flipH="1">
            <a:off x="5338675" y="5042771"/>
            <a:ext cx="355590" cy="0"/>
          </a:xfrm>
          <a:prstGeom prst="straightConnector1">
            <a:avLst/>
          </a:prstGeom>
          <a:ln w="9525">
            <a:solidFill>
              <a:srgbClr val="D47428"/>
            </a:solidFill>
            <a:headEnd type="triangle" w="sm" len="sm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 descr="A syringe being filled with liquid&#10;&#10;Description automatically generated">
            <a:extLst>
              <a:ext uri="{FF2B5EF4-FFF2-40B4-BE49-F238E27FC236}">
                <a16:creationId xmlns:a16="http://schemas.microsoft.com/office/drawing/2014/main" id="{0FE8CA0B-F0FB-4A3A-A2A8-A6A4F8B2BFC7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3" r="22590"/>
          <a:stretch/>
        </p:blipFill>
        <p:spPr>
          <a:xfrm>
            <a:off x="4585177" y="923234"/>
            <a:ext cx="1214914" cy="1214914"/>
          </a:xfrm>
          <a:prstGeom prst="ellipse">
            <a:avLst/>
          </a:prstGeom>
          <a:ln w="38100">
            <a:solidFill>
              <a:srgbClr val="E9B735"/>
            </a:solidFill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5BC07B8-783F-1A8D-78A3-63C95DEF287B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9" t="5505" r="26013" b="5458"/>
          <a:stretch/>
        </p:blipFill>
        <p:spPr>
          <a:xfrm>
            <a:off x="8467987" y="814317"/>
            <a:ext cx="1214914" cy="1214914"/>
          </a:xfrm>
          <a:prstGeom prst="ellipse">
            <a:avLst/>
          </a:prstGeom>
          <a:solidFill>
            <a:srgbClr val="4AAA91"/>
          </a:solidFill>
          <a:ln w="38100">
            <a:solidFill>
              <a:srgbClr val="4AAA91"/>
            </a:solidFill>
          </a:ln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D0D5576-0DF9-A4C6-7F62-096050DC305C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r="33204"/>
          <a:stretch/>
        </p:blipFill>
        <p:spPr>
          <a:xfrm>
            <a:off x="10229443" y="1807925"/>
            <a:ext cx="1214914" cy="1214914"/>
          </a:xfrm>
          <a:prstGeom prst="ellipse">
            <a:avLst/>
          </a:prstGeom>
          <a:solidFill>
            <a:srgbClr val="64A4D9"/>
          </a:solidFill>
          <a:ln w="38100">
            <a:solidFill>
              <a:srgbClr val="64A4D9"/>
            </a:solidFill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64F61F4-2E7F-E7D5-15C6-7C582123014E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5" t="32016" r="26556"/>
          <a:stretch/>
        </p:blipFill>
        <p:spPr>
          <a:xfrm>
            <a:off x="10019403" y="3698324"/>
            <a:ext cx="1214914" cy="1214914"/>
          </a:xfrm>
          <a:prstGeom prst="ellipse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</p:pic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A2AC7FD6-7CBC-B4D5-B938-831F49FCE8E9}"/>
              </a:ext>
            </a:extLst>
          </p:cNvPr>
          <p:cNvCxnSpPr>
            <a:cxnSpLocks noChangeAspect="1"/>
          </p:cNvCxnSpPr>
          <p:nvPr/>
        </p:nvCxnSpPr>
        <p:spPr>
          <a:xfrm rot="10800000" flipV="1">
            <a:off x="9535516" y="2628658"/>
            <a:ext cx="613103" cy="574236"/>
          </a:xfrm>
          <a:prstGeom prst="bentConnector3">
            <a:avLst>
              <a:gd name="adj1" fmla="val 50000"/>
            </a:avLst>
          </a:prstGeom>
          <a:ln w="9525">
            <a:solidFill>
              <a:srgbClr val="64A4D9"/>
            </a:solidFill>
            <a:headEnd type="triangle" w="sm" len="sm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Content Placeholder 4">
            <a:extLst>
              <a:ext uri="{FF2B5EF4-FFF2-40B4-BE49-F238E27FC236}">
                <a16:creationId xmlns:a16="http://schemas.microsoft.com/office/drawing/2014/main" id="{0C090FB5-FB7A-0ADB-86BC-E411C76393A3}"/>
              </a:ext>
            </a:extLst>
          </p:cNvPr>
          <p:cNvSpPr txBox="1">
            <a:spLocks/>
          </p:cNvSpPr>
          <p:nvPr/>
        </p:nvSpPr>
        <p:spPr>
          <a:xfrm>
            <a:off x="1213066" y="506838"/>
            <a:ext cx="2271662" cy="1800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7469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7469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7469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7469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7469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100" b="0" i="0" u="none" strike="noStrike" kern="1200" cap="none" spc="300" normalizeH="0" baseline="0" noProof="0">
                <a:ln>
                  <a:noFill/>
                </a:ln>
                <a:solidFill>
                  <a:srgbClr val="274691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WHAT WE DO:</a:t>
            </a:r>
            <a:endParaRPr kumimoji="0" lang="en-GB" sz="1100" b="0" i="0" u="none" strike="noStrike" kern="100" cap="none" spc="300" normalizeH="0" baseline="0" noProof="0">
              <a:ln>
                <a:noFill/>
              </a:ln>
              <a:solidFill>
                <a:srgbClr val="274691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FE79A8C-C8EE-3568-46E3-21806CFF9C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4535" y="451355"/>
            <a:ext cx="282054" cy="282054"/>
          </a:xfrm>
          <a:prstGeom prst="ellipse">
            <a:avLst/>
          </a:prstGeom>
          <a:solidFill>
            <a:srgbClr val="D474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2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B4B7653-5D2C-3BA1-8230-77B5FE8464DB}"/>
              </a:ext>
            </a:extLst>
          </p:cNvPr>
          <p:cNvGrpSpPr/>
          <p:nvPr/>
        </p:nvGrpSpPr>
        <p:grpSpPr>
          <a:xfrm>
            <a:off x="9707193" y="6489878"/>
            <a:ext cx="1122733" cy="107298"/>
            <a:chOff x="8203830" y="6202517"/>
            <a:chExt cx="1122733" cy="107298"/>
          </a:xfrm>
        </p:grpSpPr>
        <p:sp>
          <p:nvSpPr>
            <p:cNvPr id="54" name="Content Placeholder 4">
              <a:extLst>
                <a:ext uri="{FF2B5EF4-FFF2-40B4-BE49-F238E27FC236}">
                  <a16:creationId xmlns:a16="http://schemas.microsoft.com/office/drawing/2014/main" id="{E1421B1B-DE47-8D70-F2AC-D3DA9D711366}"/>
                </a:ext>
              </a:extLst>
            </p:cNvPr>
            <p:cNvSpPr txBox="1">
              <a:spLocks/>
            </p:cNvSpPr>
            <p:nvPr/>
          </p:nvSpPr>
          <p:spPr>
            <a:xfrm>
              <a:off x="8203830" y="6202517"/>
              <a:ext cx="849280" cy="10729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27469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27469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27469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27469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27469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1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>
                  <a:ln>
                    <a:noFill/>
                  </a:ln>
                  <a:solidFill>
                    <a:srgbClr val="274691"/>
                  </a:solidFill>
                  <a:effectLst/>
                  <a:uLnTx/>
                  <a:uFillTx/>
                  <a:latin typeface="Open Sans" pitchFamily="2" charset="0"/>
                  <a:ea typeface="Open Sans" pitchFamily="2" charset="0"/>
                  <a:cs typeface="Open Sans" pitchFamily="2" charset="0"/>
                </a:rPr>
                <a:t>SCAN</a:t>
              </a: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srgbClr val="274691"/>
                  </a:solidFill>
                  <a:effectLst/>
                  <a:uLnTx/>
                  <a:uFillTx/>
                  <a:latin typeface="Open Sans" pitchFamily="2" charset="0"/>
                  <a:ea typeface="Open Sans" pitchFamily="2" charset="0"/>
                  <a:cs typeface="Open Sans" pitchFamily="2" charset="0"/>
                </a:rPr>
                <a:t> TO LEARN MORE</a:t>
              </a:r>
              <a:endParaRPr kumimoji="0" lang="en-GB" sz="600" b="0" i="0" u="none" strike="noStrike" kern="100" cap="none" spc="0" normalizeH="0" baseline="0" noProof="0">
                <a:ln>
                  <a:noFill/>
                </a:ln>
                <a:solidFill>
                  <a:srgbClr val="274691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D089E204-D9E5-4E0D-5194-C06ED77D6030}"/>
                </a:ext>
              </a:extLst>
            </p:cNvPr>
            <p:cNvCxnSpPr>
              <a:cxnSpLocks/>
            </p:cNvCxnSpPr>
            <p:nvPr/>
          </p:nvCxnSpPr>
          <p:spPr>
            <a:xfrm>
              <a:off x="9110663" y="6250187"/>
              <a:ext cx="215900" cy="0"/>
            </a:xfrm>
            <a:prstGeom prst="straightConnector1">
              <a:avLst/>
            </a:prstGeom>
            <a:ln w="15875">
              <a:solidFill>
                <a:srgbClr val="274691"/>
              </a:solidFill>
              <a:tailEnd type="triangl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B2209FF-F66B-C40A-4AB2-0DB9E63B3287}"/>
              </a:ext>
            </a:extLst>
          </p:cNvPr>
          <p:cNvCxnSpPr>
            <a:cxnSpLocks/>
          </p:cNvCxnSpPr>
          <p:nvPr/>
        </p:nvCxnSpPr>
        <p:spPr>
          <a:xfrm>
            <a:off x="794536" y="2590769"/>
            <a:ext cx="2558264" cy="0"/>
          </a:xfrm>
          <a:prstGeom prst="line">
            <a:avLst/>
          </a:prstGeom>
          <a:ln w="38100">
            <a:solidFill>
              <a:srgbClr val="27469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Afbeelding 2" descr="Afbeelding met kleding, hemel, persoon, buitenshuis&#10;&#10;Automatisch gegenereerde beschrijving">
            <a:extLst>
              <a:ext uri="{FF2B5EF4-FFF2-40B4-BE49-F238E27FC236}">
                <a16:creationId xmlns:a16="http://schemas.microsoft.com/office/drawing/2014/main" id="{6EA787DD-92A9-C25B-B9B4-C5433AC67CD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209" r="26151"/>
          <a:stretch/>
        </p:blipFill>
        <p:spPr>
          <a:xfrm>
            <a:off x="4074067" y="4228452"/>
            <a:ext cx="1216800" cy="1216800"/>
          </a:xfrm>
          <a:prstGeom prst="ellipse">
            <a:avLst/>
          </a:prstGeom>
          <a:ln w="38100">
            <a:solidFill>
              <a:srgbClr val="D47428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50B1D9-0A49-AE6F-A75E-B1E9C64D9C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29927" y="5487123"/>
            <a:ext cx="1294916" cy="129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81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B4B93-45E2-AA33-20EF-9DBBDC627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8C55F-40BD-29D6-E982-8E0A25ACE7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981075"/>
            <a:ext cx="8359775" cy="5828936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dirty="0"/>
              <a:t>Describes 51 actions in 9 Operational Objectives</a:t>
            </a:r>
          </a:p>
          <a:p>
            <a:pPr lvl="1"/>
            <a:r>
              <a:rPr lang="en-GB" dirty="0"/>
              <a:t>OO1. Design and harmonize </a:t>
            </a:r>
            <a:r>
              <a:rPr lang="en-GB" dirty="0">
                <a:solidFill>
                  <a:srgbClr val="C00000"/>
                </a:solidFill>
              </a:rPr>
              <a:t>surveillance and monitoring systems</a:t>
            </a:r>
            <a:endParaRPr lang="nl-NL" dirty="0">
              <a:solidFill>
                <a:srgbClr val="C00000"/>
              </a:solidFill>
            </a:endParaRPr>
          </a:p>
          <a:p>
            <a:pPr lvl="1"/>
            <a:r>
              <a:rPr lang="en-GB" dirty="0"/>
              <a:t>OO2. Adapt </a:t>
            </a:r>
            <a:r>
              <a:rPr lang="en-GB" dirty="0">
                <a:solidFill>
                  <a:srgbClr val="C00000"/>
                </a:solidFill>
              </a:rPr>
              <a:t>risk assessment and alert communication</a:t>
            </a:r>
            <a:r>
              <a:rPr lang="en-GB" dirty="0"/>
              <a:t> to the new needs</a:t>
            </a:r>
            <a:endParaRPr lang="nl-NL" dirty="0"/>
          </a:p>
          <a:p>
            <a:pPr lvl="1"/>
            <a:r>
              <a:rPr lang="en-GB" dirty="0"/>
              <a:t>OO3. Procedures and </a:t>
            </a:r>
            <a:r>
              <a:rPr lang="en-GB" dirty="0">
                <a:solidFill>
                  <a:srgbClr val="C00000"/>
                </a:solidFill>
              </a:rPr>
              <a:t>tools for disease surveillance</a:t>
            </a:r>
            <a:endParaRPr lang="nl-NL" dirty="0">
              <a:solidFill>
                <a:srgbClr val="C00000"/>
              </a:solidFill>
            </a:endParaRPr>
          </a:p>
          <a:p>
            <a:pPr lvl="1"/>
            <a:r>
              <a:rPr lang="en-GB" dirty="0"/>
              <a:t>OO4. Procedures and </a:t>
            </a:r>
            <a:r>
              <a:rPr lang="en-GB" dirty="0">
                <a:solidFill>
                  <a:srgbClr val="C00000"/>
                </a:solidFill>
              </a:rPr>
              <a:t>tools for welfare monitoring</a:t>
            </a:r>
            <a:endParaRPr lang="nl-NL" dirty="0">
              <a:solidFill>
                <a:srgbClr val="C00000"/>
              </a:solidFill>
            </a:endParaRPr>
          </a:p>
          <a:p>
            <a:pPr lvl="1"/>
            <a:r>
              <a:rPr lang="en-GB" dirty="0"/>
              <a:t>OO5. </a:t>
            </a:r>
            <a:r>
              <a:rPr lang="en-GB" dirty="0">
                <a:solidFill>
                  <a:srgbClr val="C00000"/>
                </a:solidFill>
              </a:rPr>
              <a:t>Fight against animal infectious diseases</a:t>
            </a:r>
            <a:r>
              <a:rPr lang="en-GB" dirty="0"/>
              <a:t> on farm and during transport</a:t>
            </a:r>
            <a:endParaRPr lang="nl-NL" dirty="0"/>
          </a:p>
          <a:p>
            <a:pPr lvl="1"/>
            <a:r>
              <a:rPr lang="en-GB" dirty="0"/>
              <a:t>OO6. </a:t>
            </a:r>
            <a:r>
              <a:rPr lang="en-GB" dirty="0">
                <a:solidFill>
                  <a:srgbClr val="C00000"/>
                </a:solidFill>
              </a:rPr>
              <a:t>Advance animal welfare</a:t>
            </a:r>
            <a:r>
              <a:rPr lang="en-GB" dirty="0"/>
              <a:t> on farm, during transport, at end of life  </a:t>
            </a:r>
            <a:endParaRPr lang="nl-NL" dirty="0"/>
          </a:p>
          <a:p>
            <a:pPr lvl="1"/>
            <a:r>
              <a:rPr lang="en-GB" dirty="0"/>
              <a:t>OO7. </a:t>
            </a:r>
            <a:r>
              <a:rPr lang="en-GB" dirty="0">
                <a:solidFill>
                  <a:srgbClr val="C00000"/>
                </a:solidFill>
              </a:rPr>
              <a:t>New interventions &amp; treatments</a:t>
            </a:r>
            <a:r>
              <a:rPr lang="en-GB" dirty="0"/>
              <a:t> against specific priority diseases</a:t>
            </a:r>
            <a:endParaRPr lang="nl-NL" dirty="0"/>
          </a:p>
          <a:p>
            <a:pPr lvl="1"/>
            <a:r>
              <a:rPr lang="en-GB" dirty="0"/>
              <a:t>OO8. To develop new </a:t>
            </a:r>
            <a:r>
              <a:rPr lang="en-GB" dirty="0">
                <a:solidFill>
                  <a:srgbClr val="C00000"/>
                </a:solidFill>
              </a:rPr>
              <a:t>vaccines</a:t>
            </a:r>
            <a:r>
              <a:rPr lang="en-GB" dirty="0"/>
              <a:t> or improve existing vaccines</a:t>
            </a:r>
            <a:endParaRPr lang="nl-NL" dirty="0"/>
          </a:p>
          <a:p>
            <a:pPr lvl="1"/>
            <a:r>
              <a:rPr lang="en-GB" dirty="0"/>
              <a:t>OO9. An integrated approach on AH&amp;W including </a:t>
            </a:r>
            <a:r>
              <a:rPr lang="en-GB" dirty="0">
                <a:solidFill>
                  <a:srgbClr val="C00000"/>
                </a:solidFill>
              </a:rPr>
              <a:t>socio-economic aspects</a:t>
            </a:r>
            <a:endParaRPr lang="nl-NL" dirty="0">
              <a:solidFill>
                <a:srgbClr val="C00000"/>
              </a:solidFill>
            </a:endParaRPr>
          </a:p>
          <a:p>
            <a:r>
              <a:rPr lang="en-US" dirty="0"/>
              <a:t>These will be transposed in either:</a:t>
            </a:r>
          </a:p>
          <a:p>
            <a:pPr lvl="1"/>
            <a:r>
              <a:rPr lang="en-US" dirty="0"/>
              <a:t>Specific actions for the </a:t>
            </a:r>
            <a:r>
              <a:rPr lang="en-US" dirty="0">
                <a:solidFill>
                  <a:srgbClr val="C00000"/>
                </a:solidFill>
              </a:rPr>
              <a:t>internal </a:t>
            </a:r>
            <a:r>
              <a:rPr lang="en-US" dirty="0" err="1">
                <a:solidFill>
                  <a:srgbClr val="C00000"/>
                </a:solidFill>
              </a:rPr>
              <a:t>programme</a:t>
            </a:r>
            <a:r>
              <a:rPr lang="en-US" dirty="0"/>
              <a:t> (integrative and research projects) (WP3).</a:t>
            </a:r>
          </a:p>
          <a:p>
            <a:pPr lvl="1"/>
            <a:r>
              <a:rPr lang="en-US" dirty="0"/>
              <a:t>Specific actions for </a:t>
            </a:r>
            <a:r>
              <a:rPr lang="en-US" dirty="0">
                <a:solidFill>
                  <a:srgbClr val="C00000"/>
                </a:solidFill>
              </a:rPr>
              <a:t>external research calls</a:t>
            </a:r>
            <a:r>
              <a:rPr lang="en-US" dirty="0"/>
              <a:t> (WP4).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3921CF-83E4-CF9F-4D2C-52428470F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0"/>
            <a:ext cx="11088984" cy="76470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ts val="3600"/>
              </a:lnSpc>
            </a:pPr>
            <a:r>
              <a:rPr lang="en-GB" sz="33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BE" sz="33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 EUP AH&amp;W SRIA</a:t>
            </a:r>
            <a:endParaRPr lang="en-US" sz="33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56920BE-CE75-2BA8-F747-7251C651E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38153">
            <a:off x="8778845" y="1675891"/>
            <a:ext cx="3352544" cy="4439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807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D28A07-FA6C-A91F-E639-646441B06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636" y="210744"/>
            <a:ext cx="11016728" cy="764704"/>
          </a:xfrm>
        </p:spPr>
        <p:txBody>
          <a:bodyPr/>
          <a:lstStyle/>
          <a:p>
            <a:r>
              <a:rPr lang="fr-BE" sz="2800" b="1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</a:t>
            </a:r>
            <a:r>
              <a:rPr lang="fr-BE" sz="2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 Main </a:t>
            </a:r>
            <a:r>
              <a:rPr lang="fr-BE" sz="2800" b="1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activities</a:t>
            </a:r>
            <a:r>
              <a:rPr lang="fr-BE" sz="2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the EUPAHW</a:t>
            </a:r>
            <a:endParaRPr lang="en-BE" sz="2800" b="1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7D807D-D789-FA42-CABE-200C59F5B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25878" y="1610656"/>
            <a:ext cx="12072664" cy="1325050"/>
          </a:xfrm>
        </p:spPr>
        <p:txBody>
          <a:bodyPr/>
          <a:lstStyle/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BBC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GB" sz="2200" b="1" i="0" strike="noStrike" kern="1200" cap="none" spc="0" normalizeH="0" baseline="0" noProof="0" dirty="0">
                <a:ln>
                  <a:noFill/>
                </a:ln>
                <a:solidFill>
                  <a:srgbClr val="262B4C"/>
                </a:solidFill>
                <a:effectLst/>
                <a:uLnTx/>
                <a:uFillTx/>
                <a:latin typeface="Avenir Next LT Pro" panose="020B0504020202020204" pitchFamily="34" charset="77"/>
                <a:cs typeface="Calibri" panose="020F0502020204030204" pitchFamily="34" charset="0"/>
              </a:rPr>
              <a:t>Internal programme </a:t>
            </a:r>
            <a:r>
              <a:rPr kumimoji="0" lang="en-GB" sz="2200" b="0" i="0" strike="noStrike" kern="1200" cap="none" spc="0" normalizeH="0" baseline="0" noProof="0" dirty="0">
                <a:ln>
                  <a:noFill/>
                </a:ln>
                <a:solidFill>
                  <a:srgbClr val="262B4C"/>
                </a:solidFill>
                <a:effectLst/>
                <a:uLnTx/>
                <a:uFillTx/>
                <a:latin typeface="Avenir Next LT Pro" panose="020B0504020202020204" pitchFamily="34" charset="77"/>
                <a:cs typeface="Calibri" panose="020F0502020204030204" pitchFamily="34" charset="0"/>
              </a:rPr>
              <a:t>(integrative &amp; research activities) performed by </a:t>
            </a:r>
            <a:r>
              <a:rPr kumimoji="0" lang="en-GB" sz="2200" b="1" i="0" strike="noStrike" kern="1200" cap="none" spc="0" normalizeH="0" baseline="0" noProof="0" dirty="0">
                <a:ln>
                  <a:noFill/>
                </a:ln>
                <a:solidFill>
                  <a:srgbClr val="262B4C"/>
                </a:solidFill>
                <a:effectLst/>
                <a:uLnTx/>
                <a:uFillTx/>
                <a:latin typeface="Avenir Next LT Pro" panose="020B0504020202020204" pitchFamily="34" charset="77"/>
                <a:cs typeface="Calibri" panose="020F0502020204030204" pitchFamily="34" charset="0"/>
              </a:rPr>
              <a:t>member-RPO</a:t>
            </a:r>
            <a:r>
              <a:rPr lang="en-GB" sz="2200" dirty="0">
                <a:latin typeface="Avenir Next LT Pro" panose="020B0504020202020204" pitchFamily="34" charset="77"/>
                <a:cs typeface="Calibri" panose="020F0502020204030204" pitchFamily="34" charset="0"/>
              </a:rPr>
              <a:t> who </a:t>
            </a:r>
            <a:r>
              <a:rPr kumimoji="0" lang="en-BE" sz="2200" b="0" i="0" u="none" strike="noStrike" kern="1200" cap="none" spc="0" normalizeH="0" baseline="0" noProof="0" dirty="0">
                <a:ln>
                  <a:noFill/>
                </a:ln>
                <a:solidFill>
                  <a:srgbClr val="262B4C"/>
                </a:solidFill>
                <a:effectLst/>
                <a:uLnTx/>
                <a:uFillTx/>
                <a:latin typeface="Avenir Next LT Pro" panose="020B0504020202020204" pitchFamily="34" charset="77"/>
                <a:cs typeface="Calibri" panose="020F0502020204030204" pitchFamily="34" charset="0"/>
              </a:rPr>
              <a:t>bring 52% </a:t>
            </a:r>
            <a:r>
              <a:rPr kumimoji="0" lang="en-BE" sz="2200" b="1" i="0" u="none" strike="noStrike" kern="1200" cap="none" spc="0" normalizeH="0" baseline="0" noProof="0" dirty="0">
                <a:ln>
                  <a:noFill/>
                </a:ln>
                <a:solidFill>
                  <a:srgbClr val="262B4C"/>
                </a:solidFill>
                <a:effectLst/>
                <a:uLnTx/>
                <a:uFillTx/>
                <a:latin typeface="Avenir Next LT Pro" panose="020B0504020202020204" pitchFamily="34" charset="77"/>
                <a:cs typeface="Calibri" panose="020F0502020204030204" pitchFamily="34" charset="0"/>
              </a:rPr>
              <a:t>in</a:t>
            </a:r>
            <a:r>
              <a:rPr kumimoji="0" lang="nl-BE" sz="2200" b="1" i="0" u="none" strike="noStrike" kern="1200" cap="none" spc="0" normalizeH="0" baseline="0" noProof="0" dirty="0">
                <a:ln>
                  <a:noFill/>
                </a:ln>
                <a:solidFill>
                  <a:srgbClr val="262B4C"/>
                </a:solidFill>
                <a:effectLst/>
                <a:uLnTx/>
                <a:uFillTx/>
                <a:latin typeface="Avenir Next LT Pro" panose="020B0504020202020204" pitchFamily="34" charset="77"/>
                <a:cs typeface="Calibri" panose="020F0502020204030204" pitchFamily="34" charset="0"/>
              </a:rPr>
              <a:t>-</a:t>
            </a:r>
            <a:r>
              <a:rPr kumimoji="0" lang="en-BE" sz="2200" b="1" i="0" u="none" strike="noStrike" kern="1200" cap="none" spc="0" normalizeH="0" baseline="0" noProof="0" dirty="0">
                <a:ln>
                  <a:noFill/>
                </a:ln>
                <a:solidFill>
                  <a:srgbClr val="262B4C"/>
                </a:solidFill>
                <a:effectLst/>
                <a:uLnTx/>
                <a:uFillTx/>
                <a:latin typeface="Avenir Next LT Pro" panose="020B0504020202020204" pitchFamily="34" charset="77"/>
                <a:cs typeface="Calibri" panose="020F0502020204030204" pitchFamily="34" charset="0"/>
              </a:rPr>
              <a:t>kind </a:t>
            </a:r>
            <a:r>
              <a:rPr kumimoji="0" lang="en-BE" sz="2200" b="0" i="0" u="none" strike="noStrike" kern="1200" cap="none" spc="0" normalizeH="0" baseline="0" noProof="0" dirty="0">
                <a:ln>
                  <a:noFill/>
                </a:ln>
                <a:solidFill>
                  <a:srgbClr val="262B4C"/>
                </a:solidFill>
                <a:effectLst/>
                <a:uLnTx/>
                <a:uFillTx/>
                <a:latin typeface="Avenir Next LT Pro" panose="020B0504020202020204" pitchFamily="34" charset="77"/>
                <a:cs typeface="Calibri" panose="020F0502020204030204" pitchFamily="34" charset="0"/>
              </a:rPr>
              <a:t>contribution</a:t>
            </a:r>
            <a:r>
              <a:rPr lang="nl-BE" sz="2200" dirty="0">
                <a:latin typeface="Avenir Next LT Pro" panose="020B0504020202020204" pitchFamily="34" charset="77"/>
                <a:cs typeface="Calibri" panose="020F0502020204030204" pitchFamily="34" charset="0"/>
              </a:rPr>
              <a:t>  </a:t>
            </a:r>
            <a:r>
              <a:rPr kumimoji="0" lang="nl-BE" sz="2200" b="0" i="0" u="none" strike="noStrike" kern="1200" cap="none" spc="0" normalizeH="0" baseline="0" noProof="0" dirty="0">
                <a:ln>
                  <a:noFill/>
                </a:ln>
                <a:solidFill>
                  <a:srgbClr val="262B4C"/>
                </a:solidFill>
                <a:effectLst/>
                <a:uLnTx/>
                <a:uFillTx/>
                <a:latin typeface="Avenir Next LT Pro" panose="020B0504020202020204" pitchFamily="34" charset="77"/>
                <a:cs typeface="Calibri" panose="020F0502020204030204" pitchFamily="34" charset="0"/>
              </a:rPr>
              <a:t> </a:t>
            </a:r>
          </a:p>
          <a:p>
            <a:pPr marL="11716" indent="0" defTabSz="914400">
              <a:lnSpc>
                <a:spcPct val="100000"/>
              </a:lnSpc>
              <a:buNone/>
              <a:defRPr/>
            </a:pPr>
            <a:r>
              <a:rPr kumimoji="0" lang="nl-BE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nir Next LT Pro" panose="020B0504020202020204" pitchFamily="34" charset="77"/>
                <a:cs typeface="Calibri" panose="020F0502020204030204" pitchFamily="34" charset="0"/>
                <a:sym typeface="Wingdings" pitchFamily="2" charset="2"/>
              </a:rPr>
              <a:t>	 internal projects </a:t>
            </a:r>
            <a:r>
              <a:rPr kumimoji="0" lang="nl-BE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nir Next LT Pro" panose="020B0504020202020204" pitchFamily="34" charset="77"/>
                <a:cs typeface="Calibri" panose="020F0502020204030204" pitchFamily="34" charset="0"/>
                <a:sym typeface="Wingdings" pitchFamily="2" charset="2"/>
              </a:rPr>
              <a:t>only partially </a:t>
            </a:r>
            <a:r>
              <a:rPr kumimoji="0" lang="en-BE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nir Next LT Pro" panose="020B0504020202020204" pitchFamily="34" charset="77"/>
                <a:cs typeface="Calibri" panose="020F0502020204030204" pitchFamily="34" charset="0"/>
              </a:rPr>
              <a:t>(48%)</a:t>
            </a:r>
            <a:r>
              <a:rPr kumimoji="0" lang="nl-BE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nir Next LT Pro" panose="020B0504020202020204" pitchFamily="34" charset="77"/>
                <a:cs typeface="Calibri" panose="020F0502020204030204" pitchFamily="34" charset="0"/>
                <a:sym typeface="Wingdings" pitchFamily="2" charset="2"/>
              </a:rPr>
              <a:t> EU-funded.</a:t>
            </a:r>
          </a:p>
          <a:p>
            <a:pPr marL="11716" indent="0" defTabSz="914400">
              <a:lnSpc>
                <a:spcPct val="100000"/>
              </a:lnSpc>
              <a:buNone/>
              <a:defRPr/>
            </a:pPr>
            <a:endParaRPr lang="nl-BE" sz="2200" dirty="0">
              <a:solidFill>
                <a:srgbClr val="0070C0"/>
              </a:solidFill>
              <a:latin typeface="Avenir Next LT Pro" panose="020B0504020202020204" pitchFamily="34" charset="77"/>
              <a:cs typeface="Calibri" panose="020F0502020204030204" pitchFamily="34" charset="0"/>
              <a:sym typeface="Wingdings" pitchFamily="2" charset="2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BBC"/>
              </a:buClr>
              <a:buSzTx/>
              <a:buNone/>
              <a:tabLst/>
              <a:defRPr/>
            </a:pPr>
            <a:endParaRPr kumimoji="0" lang="en-GB" sz="2200" b="1" i="0" strike="noStrike" kern="1200" cap="none" spc="0" normalizeH="0" baseline="0" noProof="0" dirty="0">
              <a:ln>
                <a:noFill/>
              </a:ln>
              <a:solidFill>
                <a:srgbClr val="262B4C"/>
              </a:solidFill>
              <a:effectLst/>
              <a:uLnTx/>
              <a:uFillTx/>
              <a:latin typeface="Avenir Next LT Pro" panose="020B0504020202020204" pitchFamily="34" charset="77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00000"/>
              </a:lnSpc>
              <a:defRPr/>
            </a:pPr>
            <a:r>
              <a:rPr lang="en-GB" sz="2200" b="1" dirty="0">
                <a:latin typeface="Avenir Next LT Pro" panose="020B0504020202020204" pitchFamily="34" charset="77"/>
                <a:cs typeface="Calibri" panose="020F0502020204030204" pitchFamily="34" charset="0"/>
              </a:rPr>
              <a:t>External research calls </a:t>
            </a:r>
            <a:r>
              <a:rPr lang="en-GB" sz="2200" dirty="0">
                <a:latin typeface="Avenir Next LT Pro" panose="020B0504020202020204" pitchFamily="34" charset="77"/>
                <a:cs typeface="Calibri" panose="020F0502020204030204" pitchFamily="34" charset="0"/>
              </a:rPr>
              <a:t>performed mostly by </a:t>
            </a:r>
            <a:r>
              <a:rPr lang="en-GB" sz="2200" b="1" dirty="0">
                <a:latin typeface="Avenir Next LT Pro" panose="020B0504020202020204" pitchFamily="34" charset="77"/>
                <a:cs typeface="Calibri" panose="020F0502020204030204" pitchFamily="34" charset="0"/>
              </a:rPr>
              <a:t>non-member RPO </a:t>
            </a:r>
            <a:r>
              <a:rPr lang="en-GB" sz="2200" dirty="0">
                <a:latin typeface="Avenir Next LT Pro" panose="020B0504020202020204" pitchFamily="34" charset="77"/>
                <a:cs typeface="Calibri" panose="020F0502020204030204" pitchFamily="34" charset="0"/>
              </a:rPr>
              <a:t>and </a:t>
            </a:r>
            <a:r>
              <a:rPr lang="en-GB" sz="2200" b="1" dirty="0">
                <a:solidFill>
                  <a:srgbClr val="00B050"/>
                </a:solidFill>
                <a:latin typeface="Avenir Next LT Pro" panose="020B0504020202020204" pitchFamily="34" charset="77"/>
                <a:cs typeface="Calibri" panose="020F0502020204030204" pitchFamily="34" charset="0"/>
              </a:rPr>
              <a:t>industry </a:t>
            </a:r>
            <a:r>
              <a:rPr lang="en-GB" sz="2200" b="1" dirty="0">
                <a:solidFill>
                  <a:schemeClr val="bg2">
                    <a:lumMod val="10000"/>
                  </a:schemeClr>
                </a:solidFill>
                <a:latin typeface="Avenir Next LT Pro" panose="020B0504020202020204" pitchFamily="34" charset="77"/>
                <a:cs typeface="Calibri" panose="020F0502020204030204" pitchFamily="34" charset="0"/>
              </a:rPr>
              <a:t>and funded by national/regional </a:t>
            </a:r>
            <a:r>
              <a:rPr lang="en-BE" sz="2200" b="1" dirty="0">
                <a:latin typeface="Avenir Next LT Pro" panose="020B0504020202020204" pitchFamily="34" charset="77"/>
                <a:cs typeface="Calibri" panose="020F0502020204030204" pitchFamily="34" charset="0"/>
              </a:rPr>
              <a:t>funders</a:t>
            </a:r>
            <a:r>
              <a:rPr lang="en-BE" sz="2200" dirty="0">
                <a:latin typeface="Avenir Next LT Pro" panose="020B0504020202020204" pitchFamily="34" charset="77"/>
                <a:cs typeface="Calibri" panose="020F0502020204030204" pitchFamily="34" charset="0"/>
              </a:rPr>
              <a:t> who bring </a:t>
            </a:r>
            <a:r>
              <a:rPr lang="en-BE" sz="2200" b="1" dirty="0">
                <a:latin typeface="Avenir Next LT Pro" panose="020B0504020202020204" pitchFamily="34" charset="77"/>
                <a:cs typeface="Calibri" panose="020F0502020204030204" pitchFamily="34" charset="0"/>
              </a:rPr>
              <a:t>cash</a:t>
            </a:r>
            <a:r>
              <a:rPr lang="en-BE" sz="2200" dirty="0">
                <a:latin typeface="Avenir Next LT Pro" panose="020B0504020202020204" pitchFamily="34" charset="77"/>
                <a:cs typeface="Calibri" panose="020F0502020204030204" pitchFamily="34" charset="0"/>
              </a:rPr>
              <a:t>: financial support to third parties (FSTP)</a:t>
            </a:r>
          </a:p>
          <a:p>
            <a:pPr marL="1200963" lvl="2" indent="-342900">
              <a:lnSpc>
                <a:spcPct val="100000"/>
              </a:lnSpc>
              <a:buFont typeface="Wingdings" pitchFamily="2" charset="2"/>
              <a:buChar char="à"/>
              <a:defRPr/>
            </a:pPr>
            <a:r>
              <a:rPr lang="nl-BE" dirty="0">
                <a:solidFill>
                  <a:srgbClr val="0070C0"/>
                </a:solidFill>
                <a:latin typeface="Avenir Next LT Pro" panose="020B0504020202020204" pitchFamily="34" charset="77"/>
                <a:cs typeface="Calibri" panose="020F0502020204030204" pitchFamily="34" charset="0"/>
                <a:sym typeface="Wingdings" pitchFamily="2" charset="2"/>
              </a:rPr>
              <a:t>external projects 100% funded; EU contribution for funders  to increase funding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BBC"/>
              </a:buClr>
              <a:buSzTx/>
              <a:buNone/>
              <a:tabLst/>
              <a:defRPr/>
            </a:pPr>
            <a:endParaRPr kumimoji="0" lang="en-GB" sz="2200" b="1" i="0" strike="noStrike" kern="1200" cap="none" spc="0" normalizeH="0" baseline="0" noProof="0" dirty="0">
              <a:ln>
                <a:noFill/>
              </a:ln>
              <a:solidFill>
                <a:srgbClr val="262B4C"/>
              </a:solidFill>
              <a:effectLst/>
              <a:uLnTx/>
              <a:uFillTx/>
              <a:latin typeface="Avenir Next LT Pro" panose="020B0504020202020204" pitchFamily="34" charset="77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65F6BD-D532-6978-3476-19B9B655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604848-89ED-4236-9DF5-8401F1F83423}" type="slidenum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00467A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00467A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683E1-C38F-A60A-0B5F-DBE0B78B9E4A}"/>
              </a:ext>
            </a:extLst>
          </p:cNvPr>
          <p:cNvSpPr txBox="1">
            <a:spLocks/>
          </p:cNvSpPr>
          <p:nvPr/>
        </p:nvSpPr>
        <p:spPr>
          <a:xfrm>
            <a:off x="838200" y="1232529"/>
            <a:ext cx="11353800" cy="50323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8BBC"/>
              </a:buClr>
              <a:buFont typeface="Arial" panose="020B0604020202020204" pitchFamily="34" charset="0"/>
              <a:buChar char="•"/>
              <a:defRPr sz="2800" kern="1200">
                <a:solidFill>
                  <a:srgbClr val="262B4C"/>
                </a:solidFill>
                <a:latin typeface="+mn-lt"/>
                <a:ea typeface="+mn-ea"/>
                <a:cs typeface="Calibri Light" panose="020F0302020204030204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8BBC"/>
              </a:buClr>
              <a:buFont typeface="Arial" panose="020B0604020202020204" pitchFamily="34" charset="0"/>
              <a:buChar char="-"/>
              <a:defRPr sz="2600" kern="1200">
                <a:solidFill>
                  <a:srgbClr val="262B4C"/>
                </a:solidFill>
                <a:latin typeface="+mn-lt"/>
                <a:ea typeface="+mn-ea"/>
                <a:cs typeface="Calibri Light" panose="020F0302020204030204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C"/>
              </a:buClr>
              <a:buFont typeface="Arial" panose="020B0604020202020204" pitchFamily="34" charset="0"/>
              <a:buChar char="•"/>
              <a:defRPr sz="2200" kern="1200">
                <a:solidFill>
                  <a:srgbClr val="262B4C"/>
                </a:solidFill>
                <a:latin typeface="+mn-lt"/>
                <a:ea typeface="+mn-ea"/>
                <a:cs typeface="Calibri Light" panose="020F0302020204030204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C"/>
              </a:buClr>
              <a:buFont typeface="Arial" panose="020B0604020202020204" pitchFamily="34" charset="0"/>
              <a:buChar char="-"/>
              <a:defRPr sz="2000" kern="1200">
                <a:solidFill>
                  <a:srgbClr val="262B4C"/>
                </a:solidFill>
                <a:latin typeface="+mn-lt"/>
                <a:ea typeface="+mn-ea"/>
                <a:cs typeface="Calibri Light" panose="020F0302020204030204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C"/>
              </a:buClr>
              <a:buSzPct val="90000"/>
              <a:buFont typeface="Calibri" panose="020F0502020204030204" pitchFamily="34" charset="0"/>
              <a:buChar char="-"/>
              <a:defRPr kern="1200">
                <a:solidFill>
                  <a:srgbClr val="262B4C"/>
                </a:solidFill>
                <a:latin typeface="+mn-lt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BB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BE" sz="2800" b="0" i="0" u="none" strike="noStrike" kern="1200" cap="none" spc="0" normalizeH="0" baseline="0" noProof="0">
              <a:ln>
                <a:noFill/>
              </a:ln>
              <a:solidFill>
                <a:srgbClr val="262B4C"/>
              </a:solidFill>
              <a:effectLst/>
              <a:uLnTx/>
              <a:uFillTx/>
              <a:latin typeface="Avenir Next LT Pro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215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Arrow 4">
            <a:extLst>
              <a:ext uri="{FF2B5EF4-FFF2-40B4-BE49-F238E27FC236}">
                <a16:creationId xmlns:a16="http://schemas.microsoft.com/office/drawing/2014/main" id="{16E28780-624B-20C4-2D97-FA4EAFF0A3C4}"/>
              </a:ext>
            </a:extLst>
          </p:cNvPr>
          <p:cNvSpPr/>
          <p:nvPr/>
        </p:nvSpPr>
        <p:spPr>
          <a:xfrm>
            <a:off x="255319" y="4202421"/>
            <a:ext cx="10730298" cy="66059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EB1DAD-E88C-61D3-ACA6-B9669D5C12B2}"/>
              </a:ext>
            </a:extLst>
          </p:cNvPr>
          <p:cNvSpPr/>
          <p:nvPr/>
        </p:nvSpPr>
        <p:spPr>
          <a:xfrm>
            <a:off x="48166" y="3858037"/>
            <a:ext cx="911754" cy="70785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SRIA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7EF9BBCE-B548-3F56-D80F-3E9029F30239}"/>
              </a:ext>
            </a:extLst>
          </p:cNvPr>
          <p:cNvSpPr/>
          <p:nvPr/>
        </p:nvSpPr>
        <p:spPr>
          <a:xfrm>
            <a:off x="11376561" y="2135213"/>
            <a:ext cx="754083" cy="4079850"/>
          </a:xfrm>
          <a:prstGeom prst="roundRect">
            <a:avLst/>
          </a:prstGeom>
          <a:solidFill>
            <a:srgbClr val="FF8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utput indicators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B1FF73-E61D-0B9F-87D5-849407245001}"/>
              </a:ext>
            </a:extLst>
          </p:cNvPr>
          <p:cNvSpPr/>
          <p:nvPr/>
        </p:nvSpPr>
        <p:spPr>
          <a:xfrm>
            <a:off x="48166" y="1552551"/>
            <a:ext cx="1099276" cy="52643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B072ED-6D7E-88C7-FCDF-1BFCCABF0129}"/>
              </a:ext>
            </a:extLst>
          </p:cNvPr>
          <p:cNvSpPr txBox="1"/>
          <p:nvPr/>
        </p:nvSpPr>
        <p:spPr>
          <a:xfrm>
            <a:off x="7671460" y="2398881"/>
            <a:ext cx="8307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Q4 2030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735AD4-92E6-2C20-4E61-96A8F793F1FC}"/>
              </a:ext>
            </a:extLst>
          </p:cNvPr>
          <p:cNvSpPr txBox="1"/>
          <p:nvPr/>
        </p:nvSpPr>
        <p:spPr>
          <a:xfrm>
            <a:off x="1128158" y="2375161"/>
            <a:ext cx="1045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Q2 2024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091B1E15-C6DC-11ED-EA0D-A5357A2267B0}"/>
              </a:ext>
            </a:extLst>
          </p:cNvPr>
          <p:cNvSpPr/>
          <p:nvPr/>
        </p:nvSpPr>
        <p:spPr>
          <a:xfrm>
            <a:off x="3058256" y="2596158"/>
            <a:ext cx="6926386" cy="736270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External call 2</a:t>
            </a:r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5C2B631A-6A06-C1C8-38C3-F3887884B3A4}"/>
              </a:ext>
            </a:extLst>
          </p:cNvPr>
          <p:cNvSpPr/>
          <p:nvPr/>
        </p:nvSpPr>
        <p:spPr>
          <a:xfrm>
            <a:off x="1035795" y="1314828"/>
            <a:ext cx="246741" cy="22584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A2EC11C6-66F0-D316-97E3-A6BA2201C825}"/>
              </a:ext>
            </a:extLst>
          </p:cNvPr>
          <p:cNvSpPr/>
          <p:nvPr/>
        </p:nvSpPr>
        <p:spPr>
          <a:xfrm>
            <a:off x="2649641" y="1312847"/>
            <a:ext cx="246741" cy="22584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1EFB743-D7DC-43D6-9831-056367487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8" y="31218"/>
            <a:ext cx="5186709" cy="4580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3" name="Right Arrow 52">
            <a:extLst>
              <a:ext uri="{FF2B5EF4-FFF2-40B4-BE49-F238E27FC236}">
                <a16:creationId xmlns:a16="http://schemas.microsoft.com/office/drawing/2014/main" id="{EA57CEB1-3F29-CFF9-2EC9-F2D962C0B9F9}"/>
              </a:ext>
            </a:extLst>
          </p:cNvPr>
          <p:cNvSpPr/>
          <p:nvPr/>
        </p:nvSpPr>
        <p:spPr>
          <a:xfrm>
            <a:off x="3911687" y="2998820"/>
            <a:ext cx="6878522" cy="736270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External call 3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8B7CAE2-3562-1E3D-B87F-E0F6A12EC825}"/>
              </a:ext>
            </a:extLst>
          </p:cNvPr>
          <p:cNvSpPr/>
          <p:nvPr/>
        </p:nvSpPr>
        <p:spPr>
          <a:xfrm>
            <a:off x="4535840" y="31218"/>
            <a:ext cx="6530266" cy="4578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52B5DA1-AE65-6D31-CB4D-5B402123984C}"/>
              </a:ext>
            </a:extLst>
          </p:cNvPr>
          <p:cNvSpPr txBox="1"/>
          <p:nvPr/>
        </p:nvSpPr>
        <p:spPr>
          <a:xfrm>
            <a:off x="48166" y="676128"/>
            <a:ext cx="1834049" cy="646331"/>
          </a:xfrm>
          <a:prstGeom prst="rect">
            <a:avLst/>
          </a:prstGeom>
          <a:solidFill>
            <a:srgbClr val="94005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Initial GA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HE WP2023-2024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6672225-465D-C6FD-26E0-C6D76A4D7797}"/>
              </a:ext>
            </a:extLst>
          </p:cNvPr>
          <p:cNvSpPr txBox="1"/>
          <p:nvPr/>
        </p:nvSpPr>
        <p:spPr>
          <a:xfrm>
            <a:off x="1915622" y="674737"/>
            <a:ext cx="2007650" cy="646331"/>
          </a:xfrm>
          <a:prstGeom prst="rect">
            <a:avLst/>
          </a:prstGeom>
          <a:solidFill>
            <a:srgbClr val="940059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Extension GA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HE WP2025 (2026)</a:t>
            </a: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D68E6FB-A69F-EC88-3F90-AC00B536F898}"/>
              </a:ext>
            </a:extLst>
          </p:cNvPr>
          <p:cNvSpPr txBox="1"/>
          <p:nvPr/>
        </p:nvSpPr>
        <p:spPr>
          <a:xfrm>
            <a:off x="326111" y="1628285"/>
            <a:ext cx="725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GAP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C05033E-60C0-4344-EFE0-62F7DA0E0C6B}"/>
              </a:ext>
            </a:extLst>
          </p:cNvPr>
          <p:cNvSpPr txBox="1"/>
          <p:nvPr/>
        </p:nvSpPr>
        <p:spPr>
          <a:xfrm>
            <a:off x="8577807" y="2311061"/>
            <a:ext cx="2994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7 years (3-year projects) </a:t>
            </a: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E21CDA83-C818-E6BE-902C-1433443C6F71}"/>
              </a:ext>
            </a:extLst>
          </p:cNvPr>
          <p:cNvSpPr/>
          <p:nvPr/>
        </p:nvSpPr>
        <p:spPr>
          <a:xfrm>
            <a:off x="3208015" y="3845209"/>
            <a:ext cx="911754" cy="70785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SRIA</a:t>
            </a:r>
          </a:p>
        </p:txBody>
      </p:sp>
      <p:sp>
        <p:nvSpPr>
          <p:cNvPr id="62" name="Right Arrow 61">
            <a:extLst>
              <a:ext uri="{FF2B5EF4-FFF2-40B4-BE49-F238E27FC236}">
                <a16:creationId xmlns:a16="http://schemas.microsoft.com/office/drawing/2014/main" id="{62140D26-30F2-1677-A5B7-2814C9130A48}"/>
              </a:ext>
            </a:extLst>
          </p:cNvPr>
          <p:cNvSpPr/>
          <p:nvPr/>
        </p:nvSpPr>
        <p:spPr>
          <a:xfrm>
            <a:off x="3058256" y="5119715"/>
            <a:ext cx="4175722" cy="762700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Internal Programme round 2</a:t>
            </a:r>
          </a:p>
        </p:txBody>
      </p:sp>
      <p:sp>
        <p:nvSpPr>
          <p:cNvPr id="63" name="Right Arrow 62">
            <a:extLst>
              <a:ext uri="{FF2B5EF4-FFF2-40B4-BE49-F238E27FC236}">
                <a16:creationId xmlns:a16="http://schemas.microsoft.com/office/drawing/2014/main" id="{D311C516-7FC0-DB9E-7EFD-FC496CE3E7F9}"/>
              </a:ext>
            </a:extLst>
          </p:cNvPr>
          <p:cNvSpPr/>
          <p:nvPr/>
        </p:nvSpPr>
        <p:spPr>
          <a:xfrm>
            <a:off x="4291536" y="5718871"/>
            <a:ext cx="4286271" cy="762700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Internal Programme round 3</a:t>
            </a: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8178724-DFC6-9A56-FCB9-4265BB012590}"/>
              </a:ext>
            </a:extLst>
          </p:cNvPr>
          <p:cNvGrpSpPr/>
          <p:nvPr/>
        </p:nvGrpSpPr>
        <p:grpSpPr>
          <a:xfrm>
            <a:off x="5237018" y="14990"/>
            <a:ext cx="6005605" cy="486326"/>
            <a:chOff x="4535840" y="562656"/>
            <a:chExt cx="6921316" cy="449650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337DFD4-E1D2-8D42-FB3D-46680809A20A}"/>
                </a:ext>
              </a:extLst>
            </p:cNvPr>
            <p:cNvSpPr/>
            <p:nvPr/>
          </p:nvSpPr>
          <p:spPr>
            <a:xfrm>
              <a:off x="4535840" y="562656"/>
              <a:ext cx="6823558" cy="449650"/>
            </a:xfrm>
            <a:prstGeom prst="rect">
              <a:avLst/>
            </a:prstGeom>
            <a:gradFill flip="none" rotWithShape="1">
              <a:gsLst>
                <a:gs pos="0">
                  <a:srgbClr val="0070C0">
                    <a:tint val="66000"/>
                    <a:satMod val="160000"/>
                  </a:srgbClr>
                </a:gs>
                <a:gs pos="50000">
                  <a:srgbClr val="0070C0">
                    <a:tint val="44500"/>
                    <a:satMod val="160000"/>
                  </a:srgbClr>
                </a:gs>
                <a:gs pos="100000">
                  <a:srgbClr val="0070C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23B5D4A-8BDE-776D-B3D3-E95A2E1A028E}"/>
                </a:ext>
              </a:extLst>
            </p:cNvPr>
            <p:cNvSpPr txBox="1"/>
            <p:nvPr/>
          </p:nvSpPr>
          <p:spPr>
            <a:xfrm>
              <a:off x="4535840" y="598815"/>
              <a:ext cx="692131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BE" sz="2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Next EC Framework Programme FP10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BD8CE5FC-F850-C603-67FA-CF17BEA3D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98037" y="574169"/>
              <a:ext cx="1463744" cy="432000"/>
            </a:xfrm>
            <a:prstGeom prst="rect">
              <a:avLst/>
            </a:prstGeom>
          </p:spPr>
        </p:pic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A1E89485-D99B-C952-6C3D-9FFA78B39177}"/>
              </a:ext>
            </a:extLst>
          </p:cNvPr>
          <p:cNvSpPr txBox="1"/>
          <p:nvPr/>
        </p:nvSpPr>
        <p:spPr>
          <a:xfrm>
            <a:off x="0" y="6514291"/>
            <a:ext cx="12009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The EUP AH&amp;W should cover a period of 10 years, with the first 7 years foreseen for the initial Grant Agreement (2024-2030)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D1F196-B7A4-2679-7565-E40C1769A3DC}"/>
              </a:ext>
            </a:extLst>
          </p:cNvPr>
          <p:cNvSpPr txBox="1"/>
          <p:nvPr/>
        </p:nvSpPr>
        <p:spPr>
          <a:xfrm>
            <a:off x="593455" y="2737826"/>
            <a:ext cx="166192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First External Call </a:t>
            </a:r>
            <a:endParaRPr kumimoji="0" lang="nl-NL" sz="1400" b="1" i="0" u="none" strike="noStrike" kern="1200" cap="none" spc="0" normalizeH="0" baseline="0" noProof="0">
              <a:ln>
                <a:solidFill>
                  <a:srgbClr val="0070C0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4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8 May-8 July 2024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A48B4ACC-E2BB-C350-C76E-192D225E582A}"/>
              </a:ext>
            </a:extLst>
          </p:cNvPr>
          <p:cNvSpPr/>
          <p:nvPr/>
        </p:nvSpPr>
        <p:spPr>
          <a:xfrm>
            <a:off x="1413161" y="2680393"/>
            <a:ext cx="201883" cy="123761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84FBBDED-8591-9BE4-B653-0FCCD46F3D88}"/>
              </a:ext>
            </a:extLst>
          </p:cNvPr>
          <p:cNvSpPr/>
          <p:nvPr/>
        </p:nvSpPr>
        <p:spPr>
          <a:xfrm>
            <a:off x="2627710" y="2692371"/>
            <a:ext cx="146919" cy="560344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92D9DA-D7CF-29CB-A24D-1A8727A854E7}"/>
              </a:ext>
            </a:extLst>
          </p:cNvPr>
          <p:cNvSpPr txBox="1"/>
          <p:nvPr/>
        </p:nvSpPr>
        <p:spPr>
          <a:xfrm>
            <a:off x="2110653" y="3262268"/>
            <a:ext cx="1425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Projects start</a:t>
            </a:r>
            <a:endParaRPr kumimoji="0" lang="en-BE" sz="1400" b="1" i="0" u="none" strike="noStrike" kern="1200" cap="none" spc="0" normalizeH="0" baseline="0" noProof="0">
              <a:ln>
                <a:solidFill>
                  <a:srgbClr val="0070C0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4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Q4 2025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D9189E27-A19B-787B-B811-1242AF4F5358}"/>
              </a:ext>
            </a:extLst>
          </p:cNvPr>
          <p:cNvSpPr/>
          <p:nvPr/>
        </p:nvSpPr>
        <p:spPr>
          <a:xfrm>
            <a:off x="1150881" y="4382582"/>
            <a:ext cx="4286271" cy="80851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749B0E2-6FF0-18FE-150E-3E6C8B2284C9}"/>
              </a:ext>
            </a:extLst>
          </p:cNvPr>
          <p:cNvSpPr txBox="1"/>
          <p:nvPr/>
        </p:nvSpPr>
        <p:spPr>
          <a:xfrm>
            <a:off x="5456510" y="4560641"/>
            <a:ext cx="3206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 years (3-year projects)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0ED524C-35C4-8590-DF61-41AC8E12531D}"/>
              </a:ext>
            </a:extLst>
          </p:cNvPr>
          <p:cNvSpPr txBox="1"/>
          <p:nvPr/>
        </p:nvSpPr>
        <p:spPr>
          <a:xfrm>
            <a:off x="1065494" y="4801188"/>
            <a:ext cx="8307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Q1 2024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2E84C18-023B-B838-E115-70B1DB6B65FA}"/>
              </a:ext>
            </a:extLst>
          </p:cNvPr>
          <p:cNvSpPr txBox="1"/>
          <p:nvPr/>
        </p:nvSpPr>
        <p:spPr>
          <a:xfrm>
            <a:off x="4755111" y="4792409"/>
            <a:ext cx="8307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Q4 2028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447A16-5741-2F55-4D42-904C18640475}"/>
              </a:ext>
            </a:extLst>
          </p:cNvPr>
          <p:cNvSpPr txBox="1"/>
          <p:nvPr/>
        </p:nvSpPr>
        <p:spPr>
          <a:xfrm>
            <a:off x="1124907" y="4564439"/>
            <a:ext cx="4286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Internal Programme round 1 (17 projects)</a:t>
            </a: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E4FBFB08-33E2-6BAB-E1A4-CFAE26539402}"/>
              </a:ext>
            </a:extLst>
          </p:cNvPr>
          <p:cNvSpPr/>
          <p:nvPr/>
        </p:nvSpPr>
        <p:spPr>
          <a:xfrm>
            <a:off x="1166420" y="1287639"/>
            <a:ext cx="10049081" cy="10594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2024       2025      2026       2027                                                                   2030                                  2033</a:t>
            </a:r>
          </a:p>
        </p:txBody>
      </p:sp>
      <p:sp>
        <p:nvSpPr>
          <p:cNvPr id="26" name="U-turn Arrow 25">
            <a:extLst>
              <a:ext uri="{FF2B5EF4-FFF2-40B4-BE49-F238E27FC236}">
                <a16:creationId xmlns:a16="http://schemas.microsoft.com/office/drawing/2014/main" id="{35C31027-3172-E57E-9560-3E1B1D4D576F}"/>
              </a:ext>
            </a:extLst>
          </p:cNvPr>
          <p:cNvSpPr/>
          <p:nvPr/>
        </p:nvSpPr>
        <p:spPr>
          <a:xfrm>
            <a:off x="676894" y="2135213"/>
            <a:ext cx="736267" cy="173859"/>
          </a:xfrm>
          <a:prstGeom prst="utur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U-turn Arrow 27">
            <a:extLst>
              <a:ext uri="{FF2B5EF4-FFF2-40B4-BE49-F238E27FC236}">
                <a16:creationId xmlns:a16="http://schemas.microsoft.com/office/drawing/2014/main" id="{D34F2968-0FED-340B-FE77-AD864610BE97}"/>
              </a:ext>
            </a:extLst>
          </p:cNvPr>
          <p:cNvSpPr/>
          <p:nvPr/>
        </p:nvSpPr>
        <p:spPr>
          <a:xfrm>
            <a:off x="1565991" y="2134602"/>
            <a:ext cx="736267" cy="173859"/>
          </a:xfrm>
          <a:prstGeom prst="utur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U-turn Arrow 28">
            <a:extLst>
              <a:ext uri="{FF2B5EF4-FFF2-40B4-BE49-F238E27FC236}">
                <a16:creationId xmlns:a16="http://schemas.microsoft.com/office/drawing/2014/main" id="{BE89F542-BCCF-33F2-E9F9-036036B7C124}"/>
              </a:ext>
            </a:extLst>
          </p:cNvPr>
          <p:cNvSpPr/>
          <p:nvPr/>
        </p:nvSpPr>
        <p:spPr>
          <a:xfrm>
            <a:off x="2455089" y="2130757"/>
            <a:ext cx="736267" cy="173859"/>
          </a:xfrm>
          <a:prstGeom prst="utur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B48B5FAC-ECD6-3D32-ECED-AC02EA6B3B80}"/>
              </a:ext>
            </a:extLst>
          </p:cNvPr>
          <p:cNvSpPr/>
          <p:nvPr/>
        </p:nvSpPr>
        <p:spPr>
          <a:xfrm>
            <a:off x="1166421" y="2135213"/>
            <a:ext cx="7335818" cy="73627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External call 1 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98700B40-20C6-538F-8DE6-06A886FA23C1}"/>
              </a:ext>
            </a:extLst>
          </p:cNvPr>
          <p:cNvSpPr/>
          <p:nvPr/>
        </p:nvSpPr>
        <p:spPr>
          <a:xfrm>
            <a:off x="4291536" y="3399662"/>
            <a:ext cx="6878522" cy="736270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External call 4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48BC52D-32E9-3FE5-6E16-A0B088FA9291}"/>
              </a:ext>
            </a:extLst>
          </p:cNvPr>
          <p:cNvSpPr/>
          <p:nvPr/>
        </p:nvSpPr>
        <p:spPr>
          <a:xfrm>
            <a:off x="10234923" y="3895135"/>
            <a:ext cx="911754" cy="70785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97941B-9EC1-7E97-F453-FDBD68C2725D}"/>
              </a:ext>
            </a:extLst>
          </p:cNvPr>
          <p:cNvSpPr txBox="1"/>
          <p:nvPr/>
        </p:nvSpPr>
        <p:spPr>
          <a:xfrm>
            <a:off x="4058862" y="722704"/>
            <a:ext cx="3809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b="1" dirty="0">
                <a:solidFill>
                  <a:srgbClr val="FF0000"/>
                </a:solidFill>
              </a:rPr>
              <a:t>Deadline 16 September 2025</a:t>
            </a:r>
          </a:p>
        </p:txBody>
      </p:sp>
      <p:sp>
        <p:nvSpPr>
          <p:cNvPr id="4" name="5-point Star 3">
            <a:extLst>
              <a:ext uri="{FF2B5EF4-FFF2-40B4-BE49-F238E27FC236}">
                <a16:creationId xmlns:a16="http://schemas.microsoft.com/office/drawing/2014/main" id="{4648B95D-6556-443C-A10F-1DDC826CD2FE}"/>
              </a:ext>
            </a:extLst>
          </p:cNvPr>
          <p:cNvSpPr/>
          <p:nvPr/>
        </p:nvSpPr>
        <p:spPr>
          <a:xfrm>
            <a:off x="3779048" y="734889"/>
            <a:ext cx="321127" cy="32050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86877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4C3004-1249-819A-DFD7-11DA6C21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030" y="2796645"/>
            <a:ext cx="10836324" cy="764704"/>
          </a:xfrm>
        </p:spPr>
        <p:txBody>
          <a:bodyPr/>
          <a:lstStyle/>
          <a:p>
            <a:r>
              <a:rPr lang="en-BE" dirty="0"/>
              <a:t>External Research Calls</a:t>
            </a:r>
          </a:p>
        </p:txBody>
      </p:sp>
    </p:spTree>
    <p:extLst>
      <p:ext uri="{BB962C8B-B14F-4D97-AF65-F5344CB8AC3E}">
        <p14:creationId xmlns:p14="http://schemas.microsoft.com/office/powerpoint/2010/main" val="3265024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85543" y="1340769"/>
            <a:ext cx="11305256" cy="4752527"/>
          </a:xfrm>
        </p:spPr>
        <p:txBody>
          <a:bodyPr/>
          <a:lstStyle/>
          <a:p>
            <a:r>
              <a:rPr lang="en-US" sz="2400" dirty="0"/>
              <a:t>including </a:t>
            </a:r>
            <a:r>
              <a:rPr lang="tr-TR" sz="2400" dirty="0"/>
              <a:t>30 </a:t>
            </a:r>
            <a:r>
              <a:rPr lang="tr-TR" sz="2400" dirty="0" err="1"/>
              <a:t>Funders</a:t>
            </a:r>
            <a:r>
              <a:rPr lang="tr-TR" sz="2400" dirty="0"/>
              <a:t> </a:t>
            </a:r>
            <a:r>
              <a:rPr lang="en-US" sz="2400" dirty="0"/>
              <a:t>from 2</a:t>
            </a:r>
            <a:r>
              <a:rPr lang="tr-TR" sz="2400" dirty="0"/>
              <a:t>0</a:t>
            </a:r>
            <a:r>
              <a:rPr lang="en-US" sz="2400" dirty="0"/>
              <a:t> countries </a:t>
            </a:r>
            <a:endParaRPr lang="tr-TR" sz="2400" dirty="0"/>
          </a:p>
          <a:p>
            <a:r>
              <a:rPr lang="tr-TR" sz="2400" dirty="0"/>
              <a:t>Total </a:t>
            </a:r>
            <a:r>
              <a:rPr lang="tr-TR" sz="2400" dirty="0" err="1"/>
              <a:t>budget</a:t>
            </a:r>
            <a:r>
              <a:rPr lang="tr-TR" sz="2400" dirty="0"/>
              <a:t>:  </a:t>
            </a:r>
            <a:r>
              <a:rPr lang="tr-TR" sz="2400" b="1" dirty="0"/>
              <a:t>24 </a:t>
            </a:r>
            <a:r>
              <a:rPr lang="tr-TR" sz="2400" b="1" dirty="0" err="1"/>
              <a:t>Mio</a:t>
            </a:r>
            <a:r>
              <a:rPr lang="tr-TR" sz="2400" b="1" dirty="0"/>
              <a:t>€ (FO) +6 </a:t>
            </a:r>
            <a:r>
              <a:rPr lang="tr-TR" sz="2400" b="1" dirty="0" err="1"/>
              <a:t>Mio</a:t>
            </a:r>
            <a:r>
              <a:rPr lang="tr-TR" sz="2400" b="1" dirty="0"/>
              <a:t>€ (EU)</a:t>
            </a:r>
          </a:p>
          <a:p>
            <a:endParaRPr lang="tr-TR" sz="2400" dirty="0"/>
          </a:p>
          <a:p>
            <a:pPr marL="0" indent="0">
              <a:buNone/>
            </a:pPr>
            <a:r>
              <a:rPr lang="en-GB" sz="2400" b="1" dirty="0"/>
              <a:t>Topic 1</a:t>
            </a:r>
            <a:r>
              <a:rPr lang="en-GB" sz="2400" dirty="0"/>
              <a:t>: Novel Technologies for Prevention, Detection, Assessment, and Management of Animal Health and Welfare</a:t>
            </a:r>
          </a:p>
          <a:p>
            <a:pPr marL="0" indent="0">
              <a:buNone/>
            </a:pPr>
            <a:r>
              <a:rPr lang="en-GB" sz="2400" b="1" dirty="0"/>
              <a:t>Topic 2</a:t>
            </a:r>
            <a:r>
              <a:rPr lang="en-GB" sz="2400" dirty="0"/>
              <a:t>: Fundamental Research for Animal Health and Welfare </a:t>
            </a:r>
          </a:p>
          <a:p>
            <a:pPr marL="0" indent="0">
              <a:buNone/>
            </a:pPr>
            <a:r>
              <a:rPr lang="en-GB" sz="2400" b="1" dirty="0"/>
              <a:t>Topic 3</a:t>
            </a:r>
            <a:r>
              <a:rPr lang="en-GB" sz="2400" dirty="0"/>
              <a:t>: Animal Health and Welfare and Society </a:t>
            </a:r>
          </a:p>
          <a:p>
            <a:endParaRPr lang="tr-TR" sz="2400" dirty="0"/>
          </a:p>
          <a:p>
            <a:endParaRPr lang="tr-TR" sz="2400" dirty="0"/>
          </a:p>
          <a:p>
            <a:endParaRPr lang="tr-TR" sz="2400" dirty="0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0"/>
          </p:nvPr>
        </p:nvSpPr>
        <p:spPr>
          <a:xfrm>
            <a:off x="9429462" y="6490781"/>
            <a:ext cx="2743200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604848-89ED-4236-9DF5-8401F1F83423}" type="slidenum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455E6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rgbClr val="455E6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267185" y="125249"/>
            <a:ext cx="11305256" cy="764704"/>
          </a:xfrm>
        </p:spPr>
        <p:txBody>
          <a:bodyPr/>
          <a:lstStyle/>
          <a:p>
            <a:br>
              <a:rPr lang="tr-TR" dirty="0"/>
            </a:br>
            <a:br>
              <a:rPr lang="tr-TR" dirty="0"/>
            </a:br>
            <a:r>
              <a:rPr lang="tr-TR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EUPAHW First </a:t>
            </a:r>
            <a:r>
              <a:rPr lang="tr-TR" b="1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External</a:t>
            </a:r>
            <a:r>
              <a:rPr lang="tr-TR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Call-2024</a:t>
            </a:r>
            <a:br>
              <a:rPr lang="tr-TR" dirty="0"/>
            </a:br>
            <a:br>
              <a:rPr lang="tr-TR" dirty="0"/>
            </a:br>
            <a:r>
              <a:rPr lang="tr-TR" dirty="0"/>
              <a:t>«</a:t>
            </a:r>
            <a:r>
              <a:rPr lang="tr-TR" dirty="0" err="1"/>
              <a:t>Supporting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Future</a:t>
            </a:r>
            <a:r>
              <a:rPr lang="tr-TR" dirty="0"/>
              <a:t> of </a:t>
            </a:r>
            <a:r>
              <a:rPr lang="tr-TR" dirty="0" err="1"/>
              <a:t>Animal</a:t>
            </a:r>
            <a:r>
              <a:rPr lang="tr-TR" dirty="0"/>
              <a:t> </a:t>
            </a:r>
            <a:r>
              <a:rPr lang="tr-TR" dirty="0" err="1"/>
              <a:t>Health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Welfare</a:t>
            </a:r>
            <a:r>
              <a:rPr lang="tr-TR" dirty="0"/>
              <a:t>»</a:t>
            </a:r>
            <a:br>
              <a:rPr lang="tr-TR" dirty="0"/>
            </a:br>
            <a:endParaRPr lang="tr-TR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287" y="4651736"/>
            <a:ext cx="7859573" cy="212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62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7BDB0-D6C0-C418-203E-D405ECAA8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86451-E411-C7BE-C011-CC0C0375518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70763" y="96487"/>
            <a:ext cx="10220198" cy="1143000"/>
          </a:xfrm>
        </p:spPr>
        <p:txBody>
          <a:bodyPr>
            <a:normAutofit/>
          </a:bodyPr>
          <a:lstStyle/>
          <a:p>
            <a:r>
              <a:rPr lang="nl-BE" sz="2400" b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 </a:t>
            </a:r>
            <a:r>
              <a:rPr sz="2400" b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Funding Agencies</a:t>
            </a:r>
            <a:r>
              <a:rPr lang="nl-BE" sz="2400" b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financing also industry in external call 1</a:t>
            </a:r>
            <a:endParaRPr sz="2400" b="1" dirty="0">
              <a:solidFill>
                <a:schemeClr val="accent6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8F0AF3-8FA7-C5FE-3610-F426358FE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938" y="184093"/>
            <a:ext cx="942264" cy="9677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0F4E2A-3536-4B5C-6102-475B5ED80879}"/>
              </a:ext>
            </a:extLst>
          </p:cNvPr>
          <p:cNvSpPr txBox="1"/>
          <p:nvPr/>
        </p:nvSpPr>
        <p:spPr>
          <a:xfrm>
            <a:off x="605778" y="0"/>
            <a:ext cx="5490222" cy="77867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
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
</a:t>
            </a:r>
            <a:endParaRPr kumimoji="0" lang="nl-B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ANR (France) 		: 2,000,000 €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CDTI (Spain)		:    500,000 €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DEFRA (UK)		: 2,000,000 €</a:t>
            </a:r>
            <a:endParaRPr kumimoji="0" lang="en-BE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ETAg (Estonia)		:    300,000 €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FCT (Portugal)		:    500,000 €</a:t>
            </a:r>
            <a:endParaRPr kumimoji="0" lang="en-BE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FIO (Belgium)		:    800,000 €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FORMAS (Sweden)	: 2,000,000 €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FPS Health (Belgium)*	:    400,000 €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IFD (Denmark)		: 1,000,000 €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LZP (Latvia)		:    500,000 €</a:t>
            </a:r>
            <a:endParaRPr kumimoji="0" lang="en-BE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 (Estonia) 		:    100,000 €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MMM (Finland)**	:    400,000 €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MUR (Italy)		: 2,000,000 €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RCN (Norway)		: 1,480,000 €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TUBITAK (Turkey)		:    600,000 €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*only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university spin-off or a private laboratory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**max. 50% for companies. Product development supporting individual companies not supported</a:t>
            </a:r>
            <a:endParaRPr kumimoji="0" lang="en-B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
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F9F3B1-152E-DDB7-8E35-37A58DF4D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991" y="1335974"/>
            <a:ext cx="5332240" cy="37112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D3AFAD-DB97-25CE-198A-000A86A17767}"/>
              </a:ext>
            </a:extLst>
          </p:cNvPr>
          <p:cNvSpPr txBox="1"/>
          <p:nvPr/>
        </p:nvSpPr>
        <p:spPr>
          <a:xfrm>
            <a:off x="7125195" y="5652655"/>
            <a:ext cx="4857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Conditions apply (multi-partners, topics, …): see </a:t>
            </a:r>
            <a:r>
              <a: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call announcement</a:t>
            </a:r>
            <a:r>
              <a: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 the EUPAHW website</a:t>
            </a:r>
          </a:p>
        </p:txBody>
      </p:sp>
    </p:spTree>
    <p:extLst>
      <p:ext uri="{BB962C8B-B14F-4D97-AF65-F5344CB8AC3E}">
        <p14:creationId xmlns:p14="http://schemas.microsoft.com/office/powerpoint/2010/main" val="225157356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slide">
  <a:themeElements>
    <a:clrScheme name="Blu verde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Personalizzato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">
  <a:themeElements>
    <a:clrScheme name="Blu verde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Personalizzato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ver_title slide">
  <a:themeElements>
    <a:clrScheme name="Blu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Personalizzato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slide">
  <a:themeElements>
    <a:clrScheme name="Personalizzato 2">
      <a:dk1>
        <a:srgbClr val="4D4D4D"/>
      </a:dk1>
      <a:lt1>
        <a:sysClr val="window" lastClr="FFFFFF"/>
      </a:lt1>
      <a:dk2>
        <a:srgbClr val="3F3F3F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E51937"/>
      </a:accent6>
      <a:hlink>
        <a:srgbClr val="4D4D4D"/>
      </a:hlink>
      <a:folHlink>
        <a:srgbClr val="969696"/>
      </a:folHlink>
    </a:clrScheme>
    <a:fontScheme name="Personalizzato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Last_slide">
  <a:themeElements>
    <a:clrScheme name="Personalizzato 2">
      <a:dk1>
        <a:srgbClr val="4D4D4D"/>
      </a:dk1>
      <a:lt1>
        <a:sysClr val="window" lastClr="FFFFFF"/>
      </a:lt1>
      <a:dk2>
        <a:srgbClr val="3F3F3F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E51937"/>
      </a:accent6>
      <a:hlink>
        <a:srgbClr val="4D4D4D"/>
      </a:hlink>
      <a:folHlink>
        <a:srgbClr val="969696"/>
      </a:folHlink>
    </a:clrScheme>
    <a:fontScheme name="Personalizzato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1181</Words>
  <Application>Microsoft Macintosh PowerPoint</Application>
  <PresentationFormat>Widescreen</PresentationFormat>
  <Paragraphs>245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13</vt:i4>
      </vt:variant>
    </vt:vector>
  </HeadingPairs>
  <TitlesOfParts>
    <vt:vector size="33" baseType="lpstr">
      <vt:lpstr>Aptos</vt:lpstr>
      <vt:lpstr>Arial</vt:lpstr>
      <vt:lpstr>Avenir Next LT Pro</vt:lpstr>
      <vt:lpstr>Calibri</vt:lpstr>
      <vt:lpstr>Calibri Light</vt:lpstr>
      <vt:lpstr>Merriweather</vt:lpstr>
      <vt:lpstr>Open Sans</vt:lpstr>
      <vt:lpstr>Open Sans ExtraBold</vt:lpstr>
      <vt:lpstr>Segoe UI</vt:lpstr>
      <vt:lpstr>Segoe UI Semibold</vt:lpstr>
      <vt:lpstr>Symbol</vt:lpstr>
      <vt:lpstr>Verdana</vt:lpstr>
      <vt:lpstr>Wingdings</vt:lpstr>
      <vt:lpstr>1_slide</vt:lpstr>
      <vt:lpstr>slide</vt:lpstr>
      <vt:lpstr>Cover_title slide</vt:lpstr>
      <vt:lpstr>3_office theme</vt:lpstr>
      <vt:lpstr>3_slide</vt:lpstr>
      <vt:lpstr>1_Office Theme</vt:lpstr>
      <vt:lpstr>1_Last_slide</vt:lpstr>
      <vt:lpstr>Third Stakeholder Committee Meeting of the EUPAHW </vt:lpstr>
      <vt:lpstr>Who? European Partnership on Animal Health &amp; Welfare</vt:lpstr>
      <vt:lpstr>PowerPoint Presentation</vt:lpstr>
      <vt:lpstr>The EUP AH&amp;W SRIA</vt:lpstr>
      <vt:lpstr>What? Main activities of the EUPAHW</vt:lpstr>
      <vt:lpstr>PowerPoint Presentation</vt:lpstr>
      <vt:lpstr>External Research Calls</vt:lpstr>
      <vt:lpstr>  EUPAHW First External Call-2024  «Supporting the Future of Animal Health and Welfare» </vt:lpstr>
      <vt:lpstr>15 Funding Agencies financing also industry in external call 1</vt:lpstr>
      <vt:lpstr>Timeline </vt:lpstr>
      <vt:lpstr>External Calls and timelines  (subject to approval of our WP2025 amendment)</vt:lpstr>
      <vt:lpstr>PowerPoint Presentation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Nathalie Vanderheijden</dc:creator>
  <cp:lastModifiedBy>Nathalie Vanderheijden</cp:lastModifiedBy>
  <cp:revision>2</cp:revision>
  <dcterms:created xsi:type="dcterms:W3CDTF">2025-05-11T11:46:17Z</dcterms:created>
  <dcterms:modified xsi:type="dcterms:W3CDTF">2025-05-11T20:32:17Z</dcterms:modified>
</cp:coreProperties>
</file>