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731" r:id="rId5"/>
    <p:sldMasterId id="2147483689" r:id="rId6"/>
  </p:sldMasterIdLst>
  <p:notesMasterIdLst>
    <p:notesMasterId r:id="rId35"/>
  </p:notesMasterIdLst>
  <p:handoutMasterIdLst>
    <p:handoutMasterId r:id="rId36"/>
  </p:handoutMasterIdLst>
  <p:sldIdLst>
    <p:sldId id="256" r:id="rId7"/>
    <p:sldId id="327" r:id="rId8"/>
    <p:sldId id="418" r:id="rId9"/>
    <p:sldId id="350" r:id="rId10"/>
    <p:sldId id="419" r:id="rId11"/>
    <p:sldId id="420" r:id="rId12"/>
    <p:sldId id="421" r:id="rId13"/>
    <p:sldId id="423" r:id="rId14"/>
    <p:sldId id="425" r:id="rId15"/>
    <p:sldId id="426" r:id="rId16"/>
    <p:sldId id="411" r:id="rId17"/>
    <p:sldId id="427" r:id="rId18"/>
    <p:sldId id="428" r:id="rId19"/>
    <p:sldId id="429" r:id="rId20"/>
    <p:sldId id="431" r:id="rId21"/>
    <p:sldId id="430" r:id="rId22"/>
    <p:sldId id="432" r:id="rId23"/>
    <p:sldId id="433" r:id="rId24"/>
    <p:sldId id="434" r:id="rId25"/>
    <p:sldId id="435" r:id="rId26"/>
    <p:sldId id="261" r:id="rId27"/>
    <p:sldId id="259" r:id="rId28"/>
    <p:sldId id="260" r:id="rId29"/>
    <p:sldId id="436" r:id="rId30"/>
    <p:sldId id="437" r:id="rId31"/>
    <p:sldId id="438" r:id="rId32"/>
    <p:sldId id="439" r:id="rId33"/>
    <p:sldId id="257" r:id="rId34"/>
  </p:sldIdLst>
  <p:sldSz cx="12192000" cy="6858000"/>
  <p:notesSz cx="6858000" cy="9144000"/>
  <p:custDataLst>
    <p:tags r:id="rId37"/>
  </p:custDataLst>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5B582D-34D5-009C-079B-C027AE6D4ED5}" name="Smith, Richard" initials="SR" userId="S::richard.p.smith_apha.gov.uk#ext#@ugentbe.onmicrosoft.com::6950e048-fa5f-4190-b40f-8605b22b55ab" providerId="AD"/>
  <p188:author id="{7426F1AC-3D8E-0E8B-9D78-59B846098E08}" name="Britt Henriksen" initials="BH" userId="S::britt.henriksen_anivet.au.dk#ext#@ugentbe.onmicrosoft.com::1fb2c309-135c-442e-b732-1a8a736227ca" providerId="AD"/>
  <p188:author id="{962870BA-7758-E2E3-0B2A-74CA08486431}" name="Gerard Martin Valls" initials="GM" userId="1a192cfddd17b3a9" providerId="Windows Live"/>
  <p188:author id="{82719FC2-2F34-4878-7D30-C339A1B650DE}" name="CATTANEO Eleonora" initials="CE" userId="S::eleonora.cattaneo_ext.efsa.europa.eu#ext#@ugentbe.onmicrosoft.com::cadf4350-ec9a-4032-a62e-f645fe5f42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24F"/>
    <a:srgbClr val="FADCFC"/>
    <a:srgbClr val="F7BEFA"/>
    <a:srgbClr val="EC7C7C"/>
    <a:srgbClr val="F1A1A1"/>
    <a:srgbClr val="F5B9B9"/>
    <a:srgbClr val="F5E0D3"/>
    <a:srgbClr val="F1D6C5"/>
    <a:srgbClr val="FFB42B"/>
    <a:srgbClr val="E2A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EB331-7D75-B67F-52D3-5B76E0981C7F}" v="2" dt="2025-05-09T06:56:08.303"/>
    <p1510:client id="{51CB35F3-A805-C638-1A8C-91C599E6FB66}" v="3" dt="2025-05-09T14:53:22.196"/>
    <p1510:client id="{6036B27D-1257-4E23-7B5C-2B48049E8A41}" v="20" dt="2025-05-09T07:49:26.200"/>
    <p1510:client id="{626E705C-8911-41A9-8B92-190E3D12C704}" v="636" dt="2025-05-08T16:17:58.261"/>
    <p1510:client id="{70404DEE-60E0-27C0-793C-CD049EC2CC78}" v="2" dt="2025-05-09T08:52:43.230"/>
    <p1510:client id="{9FF2AF09-CE0F-D1E2-6799-05A31D1CF96A}" v="32" dt="2025-05-09T14:29:05.800"/>
    <p1510:client id="{BB8810B3-9ACB-B39D-E6A2-DE6D0AB839B4}" v="7" dt="2025-05-09T08:38:06.580"/>
    <p1510:client id="{D51D73F7-DDB3-33C4-064C-64EF573A5131}" v="209" dt="2025-05-09T11:14:27.15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52"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127AE-3864-4433-B62A-015E56ECAF8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97F711C1-8377-423E-A77A-E1DFD9578376}">
      <dgm:prSet phldrT="[Text]" custT="1"/>
      <dgm:spPr/>
      <dgm:t>
        <a:bodyPr/>
        <a:lstStyle/>
        <a:p>
          <a:pPr rtl="0"/>
          <a:r>
            <a:rPr lang="en-GB" sz="2000" dirty="0">
              <a:latin typeface="Calibri"/>
            </a:rPr>
            <a:t>Measures commonly</a:t>
          </a:r>
          <a:r>
            <a:rPr lang="en-GB" sz="2000" dirty="0"/>
            <a:t> implemented</a:t>
          </a:r>
        </a:p>
      </dgm:t>
    </dgm:pt>
    <dgm:pt modelId="{B703E2AE-FA72-4EB8-8890-9B64630B8018}" type="parTrans" cxnId="{062629D2-54C7-470F-9395-1E7B172A1104}">
      <dgm:prSet/>
      <dgm:spPr/>
      <dgm:t>
        <a:bodyPr/>
        <a:lstStyle/>
        <a:p>
          <a:endParaRPr lang="en-GB"/>
        </a:p>
      </dgm:t>
    </dgm:pt>
    <dgm:pt modelId="{FDF91073-E4E1-4119-BE2B-EE274CAB6A8F}" type="sibTrans" cxnId="{062629D2-54C7-470F-9395-1E7B172A1104}">
      <dgm:prSet/>
      <dgm:spPr/>
      <dgm:t>
        <a:bodyPr/>
        <a:lstStyle/>
        <a:p>
          <a:endParaRPr lang="en-GB"/>
        </a:p>
      </dgm:t>
    </dgm:pt>
    <dgm:pt modelId="{BC19B20E-880F-461D-91FC-894344008570}">
      <dgm:prSet phldrT="[Text]" custT="1"/>
      <dgm:spPr/>
      <dgm:t>
        <a:bodyPr/>
        <a:lstStyle/>
        <a:p>
          <a:r>
            <a:rPr lang="en-GB" sz="1600" dirty="0"/>
            <a:t>Fencing (</a:t>
          </a:r>
          <a:r>
            <a:rPr lang="en-GB" sz="1600" dirty="0">
              <a:latin typeface="Calibri"/>
            </a:rPr>
            <a:t>mostly</a:t>
          </a:r>
          <a:r>
            <a:rPr lang="en-GB" sz="1600" dirty="0"/>
            <a:t> as protection from predators and animals’ containment)</a:t>
          </a:r>
        </a:p>
      </dgm:t>
    </dgm:pt>
    <dgm:pt modelId="{6292A0D6-E6AF-46E8-93A6-8471EF406F71}" type="parTrans" cxnId="{97210489-B071-4F4D-8FA0-E355F47B08E9}">
      <dgm:prSet/>
      <dgm:spPr/>
      <dgm:t>
        <a:bodyPr/>
        <a:lstStyle/>
        <a:p>
          <a:endParaRPr lang="en-GB"/>
        </a:p>
      </dgm:t>
    </dgm:pt>
    <dgm:pt modelId="{9C2D4232-9B1D-4C49-9379-520AAA54E149}" type="sibTrans" cxnId="{97210489-B071-4F4D-8FA0-E355F47B08E9}">
      <dgm:prSet/>
      <dgm:spPr/>
      <dgm:t>
        <a:bodyPr/>
        <a:lstStyle/>
        <a:p>
          <a:endParaRPr lang="en-GB"/>
        </a:p>
      </dgm:t>
    </dgm:pt>
    <dgm:pt modelId="{C6F1497B-35BD-4392-A448-E2DF7D5EBD99}">
      <dgm:prSet phldrT="[Text]" custT="1"/>
      <dgm:spPr/>
      <dgm:t>
        <a:bodyPr/>
        <a:lstStyle/>
        <a:p>
          <a:r>
            <a:rPr lang="en-GB" sz="1600" dirty="0"/>
            <a:t>Compulsory + </a:t>
          </a:r>
          <a:r>
            <a:rPr lang="en-GB" sz="1600" dirty="0">
              <a:latin typeface="Calibri"/>
            </a:rPr>
            <a:t>cost-effective</a:t>
          </a:r>
          <a:r>
            <a:rPr lang="en-GB" sz="1600" dirty="0"/>
            <a:t> measures</a:t>
          </a:r>
        </a:p>
      </dgm:t>
    </dgm:pt>
    <dgm:pt modelId="{2EC68B74-D0A2-4C52-9F25-90CAA2711DDA}" type="parTrans" cxnId="{D9FDFF34-59AC-4573-B66F-29F30A77E517}">
      <dgm:prSet/>
      <dgm:spPr/>
      <dgm:t>
        <a:bodyPr/>
        <a:lstStyle/>
        <a:p>
          <a:endParaRPr lang="en-GB"/>
        </a:p>
      </dgm:t>
    </dgm:pt>
    <dgm:pt modelId="{59511FFD-8C5A-40CF-B490-F4D9A54EF05E}" type="sibTrans" cxnId="{D9FDFF34-59AC-4573-B66F-29F30A77E517}">
      <dgm:prSet/>
      <dgm:spPr/>
      <dgm:t>
        <a:bodyPr/>
        <a:lstStyle/>
        <a:p>
          <a:endParaRPr lang="en-GB"/>
        </a:p>
      </dgm:t>
    </dgm:pt>
    <dgm:pt modelId="{DE615BD6-1537-47D4-878E-AAB7B54FDF9E}">
      <dgm:prSet phldrT="[Text]" custT="1"/>
      <dgm:spPr/>
      <dgm:t>
        <a:bodyPr/>
        <a:lstStyle/>
        <a:p>
          <a:r>
            <a:rPr lang="en-GB" sz="1600" dirty="0"/>
            <a:t>Vaccination, deworming, disinfection</a:t>
          </a:r>
        </a:p>
      </dgm:t>
    </dgm:pt>
    <dgm:pt modelId="{A03B0935-BC5A-46CB-94DE-B76B359E36EF}" type="parTrans" cxnId="{1448007D-8E36-4A5F-9CB9-E0D1A7E31C1D}">
      <dgm:prSet/>
      <dgm:spPr/>
      <dgm:t>
        <a:bodyPr/>
        <a:lstStyle/>
        <a:p>
          <a:endParaRPr lang="en-GB"/>
        </a:p>
      </dgm:t>
    </dgm:pt>
    <dgm:pt modelId="{E6702BE9-0285-472F-BBCC-47964D6E46F5}" type="sibTrans" cxnId="{1448007D-8E36-4A5F-9CB9-E0D1A7E31C1D}">
      <dgm:prSet/>
      <dgm:spPr/>
      <dgm:t>
        <a:bodyPr/>
        <a:lstStyle/>
        <a:p>
          <a:endParaRPr lang="en-GB"/>
        </a:p>
      </dgm:t>
    </dgm:pt>
    <dgm:pt modelId="{63AC89F8-DBD1-49FD-A69D-E48B5345C473}">
      <dgm:prSet phldrT="[Text]" custT="1"/>
      <dgm:spPr/>
      <dgm:t>
        <a:bodyPr/>
        <a:lstStyle/>
        <a:p>
          <a:pPr rtl="0"/>
          <a:r>
            <a:rPr lang="en-GB" sz="2000" dirty="0">
              <a:latin typeface="Calibri"/>
            </a:rPr>
            <a:t>Measures perceived</a:t>
          </a:r>
          <a:r>
            <a:rPr lang="en-GB" sz="2000" dirty="0"/>
            <a:t> as needed but difficult to implement</a:t>
          </a:r>
        </a:p>
      </dgm:t>
    </dgm:pt>
    <dgm:pt modelId="{873FC1D6-E478-4263-92CF-EFBCC0A666E3}" type="parTrans" cxnId="{C7F87414-1E39-49D9-8603-15D56B0891DF}">
      <dgm:prSet/>
      <dgm:spPr/>
      <dgm:t>
        <a:bodyPr/>
        <a:lstStyle/>
        <a:p>
          <a:endParaRPr lang="en-GB"/>
        </a:p>
      </dgm:t>
    </dgm:pt>
    <dgm:pt modelId="{A1B63740-03E9-4484-987E-D3DCF1F7ACD6}" type="sibTrans" cxnId="{C7F87414-1E39-49D9-8603-15D56B0891DF}">
      <dgm:prSet/>
      <dgm:spPr/>
      <dgm:t>
        <a:bodyPr/>
        <a:lstStyle/>
        <a:p>
          <a:endParaRPr lang="en-GB"/>
        </a:p>
      </dgm:t>
    </dgm:pt>
    <dgm:pt modelId="{6459403C-CC60-4669-9AF8-0B044586026E}">
      <dgm:prSet phldrT="[Text]" custT="1"/>
      <dgm:spPr/>
      <dgm:t>
        <a:bodyPr/>
        <a:lstStyle/>
        <a:p>
          <a:r>
            <a:rPr lang="en-GB" sz="1600" dirty="0"/>
            <a:t>Quarantine of new animals</a:t>
          </a:r>
        </a:p>
      </dgm:t>
    </dgm:pt>
    <dgm:pt modelId="{EB8A4AF0-7C5D-4940-A070-577A47701654}" type="parTrans" cxnId="{41CDF4A8-14AF-4569-8461-A1C13880F112}">
      <dgm:prSet/>
      <dgm:spPr/>
      <dgm:t>
        <a:bodyPr/>
        <a:lstStyle/>
        <a:p>
          <a:endParaRPr lang="en-GB"/>
        </a:p>
      </dgm:t>
    </dgm:pt>
    <dgm:pt modelId="{ACA22D3D-814D-4B19-9A7F-10E89CDC8F9B}" type="sibTrans" cxnId="{41CDF4A8-14AF-4569-8461-A1C13880F112}">
      <dgm:prSet/>
      <dgm:spPr/>
      <dgm:t>
        <a:bodyPr/>
        <a:lstStyle/>
        <a:p>
          <a:endParaRPr lang="en-GB"/>
        </a:p>
      </dgm:t>
    </dgm:pt>
    <dgm:pt modelId="{6A753738-65A3-476B-8764-4DE4A1EB1EE1}">
      <dgm:prSet phldrT="[Text]" custT="1"/>
      <dgm:spPr/>
      <dgm:t>
        <a:bodyPr/>
        <a:lstStyle/>
        <a:p>
          <a:r>
            <a:rPr lang="en-GB" sz="1600" dirty="0"/>
            <a:t>Sick animals protocol</a:t>
          </a:r>
        </a:p>
      </dgm:t>
    </dgm:pt>
    <dgm:pt modelId="{135F7B3C-8AE0-4709-B2D7-05FB862CA93D}" type="parTrans" cxnId="{2924F82F-A138-43EB-8BCC-C839379ED337}">
      <dgm:prSet/>
      <dgm:spPr/>
      <dgm:t>
        <a:bodyPr/>
        <a:lstStyle/>
        <a:p>
          <a:endParaRPr lang="en-GB"/>
        </a:p>
      </dgm:t>
    </dgm:pt>
    <dgm:pt modelId="{EC0681BD-F72A-46DE-B8AD-4FB086A38F5D}" type="sibTrans" cxnId="{2924F82F-A138-43EB-8BCC-C839379ED337}">
      <dgm:prSet/>
      <dgm:spPr/>
      <dgm:t>
        <a:bodyPr/>
        <a:lstStyle/>
        <a:p>
          <a:endParaRPr lang="en-GB"/>
        </a:p>
      </dgm:t>
    </dgm:pt>
    <dgm:pt modelId="{BD52E854-262B-4FB9-B8D4-85A9F70B6633}">
      <dgm:prSet phldrT="[Text]" custT="1"/>
      <dgm:spPr/>
      <dgm:t>
        <a:bodyPr/>
        <a:lstStyle/>
        <a:p>
          <a:r>
            <a:rPr lang="en-GB" sz="1600" dirty="0"/>
            <a:t>Feed and water management</a:t>
          </a:r>
        </a:p>
      </dgm:t>
    </dgm:pt>
    <dgm:pt modelId="{BEA4F504-630C-4E2B-8F43-CE5989F7AEB5}" type="parTrans" cxnId="{09975D73-81D4-4FEF-9755-964C16AEE5CA}">
      <dgm:prSet/>
      <dgm:spPr/>
      <dgm:t>
        <a:bodyPr/>
        <a:lstStyle/>
        <a:p>
          <a:endParaRPr lang="en-GB"/>
        </a:p>
      </dgm:t>
    </dgm:pt>
    <dgm:pt modelId="{F0F4CA10-F195-486E-B671-EADC3C9CA474}" type="sibTrans" cxnId="{09975D73-81D4-4FEF-9755-964C16AEE5CA}">
      <dgm:prSet/>
      <dgm:spPr/>
      <dgm:t>
        <a:bodyPr/>
        <a:lstStyle/>
        <a:p>
          <a:endParaRPr lang="en-GB"/>
        </a:p>
      </dgm:t>
    </dgm:pt>
    <dgm:pt modelId="{2F0EAD7D-99AE-4BA3-BEF9-EF92DD3339EE}">
      <dgm:prSet phldrT="[Text]" custT="1"/>
      <dgm:spPr/>
      <dgm:t>
        <a:bodyPr/>
        <a:lstStyle/>
        <a:p>
          <a:pPr rtl="0"/>
          <a:r>
            <a:rPr lang="en-GB" sz="2000" dirty="0">
              <a:latin typeface="Calibri"/>
            </a:rPr>
            <a:t>Measures perceived</a:t>
          </a:r>
          <a:r>
            <a:rPr lang="en-GB" sz="2000" dirty="0"/>
            <a:t> as unnecessary/impractical</a:t>
          </a:r>
        </a:p>
      </dgm:t>
    </dgm:pt>
    <dgm:pt modelId="{71BBAE31-4507-4A35-8089-E9F4E35E0D70}" type="parTrans" cxnId="{5DAD5476-5594-4196-845A-5F025DB044AE}">
      <dgm:prSet/>
      <dgm:spPr/>
      <dgm:t>
        <a:bodyPr/>
        <a:lstStyle/>
        <a:p>
          <a:endParaRPr lang="en-GB"/>
        </a:p>
      </dgm:t>
    </dgm:pt>
    <dgm:pt modelId="{CB4D96D5-1599-4BE2-9F45-9F1E4784461B}" type="sibTrans" cxnId="{5DAD5476-5594-4196-845A-5F025DB044AE}">
      <dgm:prSet/>
      <dgm:spPr/>
      <dgm:t>
        <a:bodyPr/>
        <a:lstStyle/>
        <a:p>
          <a:endParaRPr lang="en-GB"/>
        </a:p>
      </dgm:t>
    </dgm:pt>
    <dgm:pt modelId="{C2C85EAF-4D6C-4985-B7E8-3FFC4E27F8E7}">
      <dgm:prSet phldrT="[Text]" custT="1"/>
      <dgm:spPr/>
      <dgm:t>
        <a:bodyPr/>
        <a:lstStyle/>
        <a:p>
          <a:r>
            <a:rPr lang="en-GB" sz="1600" dirty="0"/>
            <a:t>Measures for vehicles</a:t>
          </a:r>
        </a:p>
      </dgm:t>
    </dgm:pt>
    <dgm:pt modelId="{0D9CC45B-BA80-45AF-BD3F-AECF373EC5C5}" type="parTrans" cxnId="{DFB6FC4E-48AC-4CD1-9288-C7D9D9025EA6}">
      <dgm:prSet/>
      <dgm:spPr/>
      <dgm:t>
        <a:bodyPr/>
        <a:lstStyle/>
        <a:p>
          <a:endParaRPr lang="en-GB"/>
        </a:p>
      </dgm:t>
    </dgm:pt>
    <dgm:pt modelId="{62768BCA-A496-4A4B-BF10-457849C5898E}" type="sibTrans" cxnId="{DFB6FC4E-48AC-4CD1-9288-C7D9D9025EA6}">
      <dgm:prSet/>
      <dgm:spPr/>
      <dgm:t>
        <a:bodyPr/>
        <a:lstStyle/>
        <a:p>
          <a:endParaRPr lang="en-GB"/>
        </a:p>
      </dgm:t>
    </dgm:pt>
    <dgm:pt modelId="{2AB83D77-493B-4480-9B52-57562D04D82E}">
      <dgm:prSet phldrT="[Text]" custT="1"/>
      <dgm:spPr/>
      <dgm:t>
        <a:bodyPr/>
        <a:lstStyle/>
        <a:p>
          <a:r>
            <a:rPr lang="en-GB" sz="1600" dirty="0"/>
            <a:t>Dead animals’ management</a:t>
          </a:r>
        </a:p>
      </dgm:t>
    </dgm:pt>
    <dgm:pt modelId="{A90C42E0-FB3B-404D-918C-8A6C3E443FB5}" type="parTrans" cxnId="{2C215D13-A098-4D91-8AF0-59B6D4A58B77}">
      <dgm:prSet/>
      <dgm:spPr/>
      <dgm:t>
        <a:bodyPr/>
        <a:lstStyle/>
        <a:p>
          <a:endParaRPr lang="en-GB"/>
        </a:p>
      </dgm:t>
    </dgm:pt>
    <dgm:pt modelId="{D9E18598-4A30-471D-92AC-BB3C2F9834D8}" type="sibTrans" cxnId="{2C215D13-A098-4D91-8AF0-59B6D4A58B77}">
      <dgm:prSet/>
      <dgm:spPr/>
      <dgm:t>
        <a:bodyPr/>
        <a:lstStyle/>
        <a:p>
          <a:endParaRPr lang="en-GB"/>
        </a:p>
      </dgm:t>
    </dgm:pt>
    <dgm:pt modelId="{0D2D5AC2-A605-4CAC-9D8A-41E8DDE9BB48}">
      <dgm:prSet phldrT="[Text]" custT="1"/>
      <dgm:spPr/>
      <dgm:t>
        <a:bodyPr/>
        <a:lstStyle/>
        <a:p>
          <a:r>
            <a:rPr lang="en-GB" sz="1600" dirty="0"/>
            <a:t>Measures for humans entering the farm (visitors, personnel)</a:t>
          </a:r>
        </a:p>
      </dgm:t>
    </dgm:pt>
    <dgm:pt modelId="{1151B2CB-7EAC-442E-AAC0-D04374338EFB}" type="parTrans" cxnId="{A180BD2B-3CF7-4218-BD57-6D5CE866A66D}">
      <dgm:prSet/>
      <dgm:spPr/>
      <dgm:t>
        <a:bodyPr/>
        <a:lstStyle/>
        <a:p>
          <a:endParaRPr lang="en-GB"/>
        </a:p>
      </dgm:t>
    </dgm:pt>
    <dgm:pt modelId="{55B4BDA0-6BF6-44BA-9B7A-77427080015F}" type="sibTrans" cxnId="{A180BD2B-3CF7-4218-BD57-6D5CE866A66D}">
      <dgm:prSet/>
      <dgm:spPr/>
      <dgm:t>
        <a:bodyPr/>
        <a:lstStyle/>
        <a:p>
          <a:endParaRPr lang="en-GB"/>
        </a:p>
      </dgm:t>
    </dgm:pt>
    <dgm:pt modelId="{557F20EE-51EA-42A7-8682-150E2E78CF5A}">
      <dgm:prSet phldrT="[Text]" custT="1"/>
      <dgm:spPr/>
      <dgm:t>
        <a:bodyPr/>
        <a:lstStyle/>
        <a:p>
          <a:r>
            <a:rPr lang="en-GB" sz="1600" dirty="0"/>
            <a:t>Vectors control</a:t>
          </a:r>
        </a:p>
      </dgm:t>
    </dgm:pt>
    <dgm:pt modelId="{EA64581F-814C-4E19-954D-1C2F056A00F2}" type="parTrans" cxnId="{C881BB20-6709-4EA3-B2FE-E72868624BDD}">
      <dgm:prSet/>
      <dgm:spPr/>
      <dgm:t>
        <a:bodyPr/>
        <a:lstStyle/>
        <a:p>
          <a:endParaRPr lang="en-GB"/>
        </a:p>
      </dgm:t>
    </dgm:pt>
    <dgm:pt modelId="{1898EFAD-732E-426E-A939-67254B2B0119}" type="sibTrans" cxnId="{C881BB20-6709-4EA3-B2FE-E72868624BDD}">
      <dgm:prSet/>
      <dgm:spPr/>
      <dgm:t>
        <a:bodyPr/>
        <a:lstStyle/>
        <a:p>
          <a:endParaRPr lang="en-GB"/>
        </a:p>
      </dgm:t>
    </dgm:pt>
    <dgm:pt modelId="{700DB549-876B-45D4-9B10-DC5D18E8C93F}">
      <dgm:prSet phldrT="[Text]" custT="1"/>
      <dgm:spPr/>
      <dgm:t>
        <a:bodyPr/>
        <a:lstStyle/>
        <a:p>
          <a:r>
            <a:rPr lang="en-GB" sz="1600" dirty="0"/>
            <a:t>Measures at pasture</a:t>
          </a:r>
        </a:p>
      </dgm:t>
    </dgm:pt>
    <dgm:pt modelId="{E9EA0726-0CF2-4FED-9227-1002B1C8DA78}" type="parTrans" cxnId="{DEC35B3C-96F4-4ABD-B441-EC65E71E192B}">
      <dgm:prSet/>
      <dgm:spPr/>
      <dgm:t>
        <a:bodyPr/>
        <a:lstStyle/>
        <a:p>
          <a:endParaRPr lang="en-GB"/>
        </a:p>
      </dgm:t>
    </dgm:pt>
    <dgm:pt modelId="{93D760A4-E323-430E-A044-1F00352307F0}" type="sibTrans" cxnId="{DEC35B3C-96F4-4ABD-B441-EC65E71E192B}">
      <dgm:prSet/>
      <dgm:spPr/>
      <dgm:t>
        <a:bodyPr/>
        <a:lstStyle/>
        <a:p>
          <a:endParaRPr lang="en-GB"/>
        </a:p>
      </dgm:t>
    </dgm:pt>
    <dgm:pt modelId="{EE720037-45BB-4113-81CD-19C2049A1E76}" type="pres">
      <dgm:prSet presAssocID="{9AF127AE-3864-4433-B62A-015E56ECAF82}" presName="layout" presStyleCnt="0">
        <dgm:presLayoutVars>
          <dgm:chMax/>
          <dgm:chPref/>
          <dgm:dir/>
          <dgm:resizeHandles/>
        </dgm:presLayoutVars>
      </dgm:prSet>
      <dgm:spPr/>
    </dgm:pt>
    <dgm:pt modelId="{220530F8-1EA3-471F-A6FA-D833D551D282}" type="pres">
      <dgm:prSet presAssocID="{97F711C1-8377-423E-A77A-E1DFD9578376}" presName="root" presStyleCnt="0">
        <dgm:presLayoutVars>
          <dgm:chMax/>
          <dgm:chPref/>
        </dgm:presLayoutVars>
      </dgm:prSet>
      <dgm:spPr/>
    </dgm:pt>
    <dgm:pt modelId="{60CAAB3F-D16F-408D-9822-187A69E44C93}" type="pres">
      <dgm:prSet presAssocID="{97F711C1-8377-423E-A77A-E1DFD9578376}" presName="rootComposite" presStyleCnt="0">
        <dgm:presLayoutVars/>
      </dgm:prSet>
      <dgm:spPr/>
    </dgm:pt>
    <dgm:pt modelId="{027B1E85-36D6-4A73-83C9-5D642F28479E}" type="pres">
      <dgm:prSet presAssocID="{97F711C1-8377-423E-A77A-E1DFD9578376}" presName="ParentAccent" presStyleLbl="alignNode1" presStyleIdx="0" presStyleCnt="3" custScaleY="139926"/>
      <dgm:spPr>
        <a:solidFill>
          <a:schemeClr val="accent1">
            <a:lumMod val="60000"/>
            <a:lumOff val="40000"/>
          </a:schemeClr>
        </a:solidFill>
        <a:ln>
          <a:solidFill>
            <a:schemeClr val="accent1">
              <a:lumMod val="60000"/>
              <a:lumOff val="40000"/>
            </a:schemeClr>
          </a:solidFill>
        </a:ln>
      </dgm:spPr>
    </dgm:pt>
    <dgm:pt modelId="{ADE0675B-ED79-40E1-A5E0-254756DCDA03}" type="pres">
      <dgm:prSet presAssocID="{97F711C1-8377-423E-A77A-E1DFD9578376}" presName="ParentSmallAccent" presStyleLbl="fgAcc1" presStyleIdx="0" presStyleCnt="3" custLinFactX="61352" custLinFactNeighborX="100000" custLinFactNeighborY="-18490"/>
      <dgm:spPr>
        <a:solidFill>
          <a:schemeClr val="accent1">
            <a:lumMod val="60000"/>
            <a:lumOff val="40000"/>
            <a:alpha val="90000"/>
          </a:schemeClr>
        </a:solidFill>
        <a:ln>
          <a:solidFill>
            <a:schemeClr val="accent1">
              <a:lumMod val="60000"/>
              <a:lumOff val="40000"/>
            </a:schemeClr>
          </a:solidFill>
        </a:ln>
      </dgm:spPr>
    </dgm:pt>
    <dgm:pt modelId="{086167EA-D551-477E-A1AF-95B02A232834}" type="pres">
      <dgm:prSet presAssocID="{97F711C1-8377-423E-A77A-E1DFD9578376}" presName="Parent" presStyleLbl="revTx" presStyleIdx="0" presStyleCnt="14" custScaleY="52639" custLinFactNeighborX="-244" custLinFactNeighborY="76319">
        <dgm:presLayoutVars>
          <dgm:chMax/>
          <dgm:chPref val="4"/>
          <dgm:bulletEnabled val="1"/>
        </dgm:presLayoutVars>
      </dgm:prSet>
      <dgm:spPr/>
    </dgm:pt>
    <dgm:pt modelId="{91189955-2320-4416-A5CF-D006380CF4F6}" type="pres">
      <dgm:prSet presAssocID="{97F711C1-8377-423E-A77A-E1DFD9578376}" presName="childShape" presStyleCnt="0">
        <dgm:presLayoutVars>
          <dgm:chMax val="0"/>
          <dgm:chPref val="0"/>
        </dgm:presLayoutVars>
      </dgm:prSet>
      <dgm:spPr/>
    </dgm:pt>
    <dgm:pt modelId="{C66CC2A5-4174-4F29-AB2E-2C432AA9C480}" type="pres">
      <dgm:prSet presAssocID="{BC19B20E-880F-461D-91FC-894344008570}" presName="childComposite" presStyleCnt="0">
        <dgm:presLayoutVars>
          <dgm:chMax val="0"/>
          <dgm:chPref val="0"/>
        </dgm:presLayoutVars>
      </dgm:prSet>
      <dgm:spPr/>
    </dgm:pt>
    <dgm:pt modelId="{C8533FC9-E653-4409-8A23-E23AA02AA1D2}" type="pres">
      <dgm:prSet presAssocID="{BC19B20E-880F-461D-91FC-894344008570}" presName="ChildAccent" presStyleLbl="solidFgAcc1" presStyleIdx="0" presStyleCnt="11" custLinFactNeighborX="-11188" custLinFactNeighborY="-9921"/>
      <dgm:spPr>
        <a:ln>
          <a:solidFill>
            <a:schemeClr val="accent1">
              <a:lumMod val="60000"/>
              <a:lumOff val="40000"/>
            </a:schemeClr>
          </a:solidFill>
        </a:ln>
      </dgm:spPr>
    </dgm:pt>
    <dgm:pt modelId="{96AA6267-1C73-437D-BC5C-E74B1AE1D6FE}" type="pres">
      <dgm:prSet presAssocID="{BC19B20E-880F-461D-91FC-894344008570}" presName="Child" presStyleLbl="revTx" presStyleIdx="1" presStyleCnt="14" custScaleY="66261" custLinFactNeighborX="293" custLinFactNeighborY="2764">
        <dgm:presLayoutVars>
          <dgm:chMax val="0"/>
          <dgm:chPref val="0"/>
          <dgm:bulletEnabled val="1"/>
        </dgm:presLayoutVars>
      </dgm:prSet>
      <dgm:spPr/>
    </dgm:pt>
    <dgm:pt modelId="{F02CFA64-5821-4747-9C85-31ECF91F439D}" type="pres">
      <dgm:prSet presAssocID="{C6F1497B-35BD-4392-A448-E2DF7D5EBD99}" presName="childComposite" presStyleCnt="0">
        <dgm:presLayoutVars>
          <dgm:chMax val="0"/>
          <dgm:chPref val="0"/>
        </dgm:presLayoutVars>
      </dgm:prSet>
      <dgm:spPr/>
    </dgm:pt>
    <dgm:pt modelId="{D9BCADFE-E7D1-415A-8A5D-7BC31B0D16C6}" type="pres">
      <dgm:prSet presAssocID="{C6F1497B-35BD-4392-A448-E2DF7D5EBD99}" presName="ChildAccent" presStyleLbl="solidFgAcc1" presStyleIdx="1" presStyleCnt="11" custLinFactNeighborX="-1975" custLinFactNeighborY="54738"/>
      <dgm:spPr>
        <a:ln>
          <a:solidFill>
            <a:schemeClr val="accent1">
              <a:lumMod val="60000"/>
              <a:lumOff val="40000"/>
            </a:schemeClr>
          </a:solidFill>
        </a:ln>
      </dgm:spPr>
    </dgm:pt>
    <dgm:pt modelId="{A319D3E4-6075-46C0-948E-82EDCFA24280}" type="pres">
      <dgm:prSet presAssocID="{C6F1497B-35BD-4392-A448-E2DF7D5EBD99}" presName="Child" presStyleLbl="revTx" presStyleIdx="2" presStyleCnt="14" custScaleY="41816" custLinFactNeighborX="983" custLinFactNeighborY="23482">
        <dgm:presLayoutVars>
          <dgm:chMax val="0"/>
          <dgm:chPref val="0"/>
          <dgm:bulletEnabled val="1"/>
        </dgm:presLayoutVars>
      </dgm:prSet>
      <dgm:spPr/>
    </dgm:pt>
    <dgm:pt modelId="{82A7ACF7-B944-43F2-9866-AC6CC038EC8F}" type="pres">
      <dgm:prSet presAssocID="{DE615BD6-1537-47D4-878E-AAB7B54FDF9E}" presName="childComposite" presStyleCnt="0">
        <dgm:presLayoutVars>
          <dgm:chMax val="0"/>
          <dgm:chPref val="0"/>
        </dgm:presLayoutVars>
      </dgm:prSet>
      <dgm:spPr/>
    </dgm:pt>
    <dgm:pt modelId="{D4E63847-9C46-4532-B444-4A5FD8A71E26}" type="pres">
      <dgm:prSet presAssocID="{DE615BD6-1537-47D4-878E-AAB7B54FDF9E}" presName="ChildAccent" presStyleLbl="solidFgAcc1" presStyleIdx="2" presStyleCnt="11" custLinFactNeighborX="-1975" custLinFactNeighborY="98236"/>
      <dgm:spPr>
        <a:ln>
          <a:solidFill>
            <a:schemeClr val="accent1">
              <a:lumMod val="60000"/>
              <a:lumOff val="40000"/>
            </a:schemeClr>
          </a:solidFill>
        </a:ln>
      </dgm:spPr>
    </dgm:pt>
    <dgm:pt modelId="{2201F644-9E86-4CB5-8C26-03A5B0E5A911}" type="pres">
      <dgm:prSet presAssocID="{DE615BD6-1537-47D4-878E-AAB7B54FDF9E}" presName="Child" presStyleLbl="revTx" presStyleIdx="3" presStyleCnt="14" custScaleY="41815" custLinFactNeighborX="983" custLinFactNeighborY="41601">
        <dgm:presLayoutVars>
          <dgm:chMax val="0"/>
          <dgm:chPref val="0"/>
          <dgm:bulletEnabled val="1"/>
        </dgm:presLayoutVars>
      </dgm:prSet>
      <dgm:spPr/>
    </dgm:pt>
    <dgm:pt modelId="{174C8D0F-C096-4AAF-B908-FEC1E8B32149}" type="pres">
      <dgm:prSet presAssocID="{63AC89F8-DBD1-49FD-A69D-E48B5345C473}" presName="root" presStyleCnt="0">
        <dgm:presLayoutVars>
          <dgm:chMax/>
          <dgm:chPref/>
        </dgm:presLayoutVars>
      </dgm:prSet>
      <dgm:spPr/>
    </dgm:pt>
    <dgm:pt modelId="{33A826D5-448F-48BB-98DB-D981EC663EE9}" type="pres">
      <dgm:prSet presAssocID="{63AC89F8-DBD1-49FD-A69D-E48B5345C473}" presName="rootComposite" presStyleCnt="0">
        <dgm:presLayoutVars/>
      </dgm:prSet>
      <dgm:spPr/>
    </dgm:pt>
    <dgm:pt modelId="{1875B504-4534-4EC6-AA9A-00664388E09D}" type="pres">
      <dgm:prSet presAssocID="{63AC89F8-DBD1-49FD-A69D-E48B5345C473}" presName="ParentAccent" presStyleLbl="alignNode1" presStyleIdx="1" presStyleCnt="3" custScaleY="134275" custLinFactNeighborX="-401" custLinFactNeighborY="-42541"/>
      <dgm:spPr>
        <a:solidFill>
          <a:schemeClr val="accent2">
            <a:lumMod val="60000"/>
            <a:lumOff val="40000"/>
          </a:schemeClr>
        </a:solidFill>
        <a:ln>
          <a:solidFill>
            <a:schemeClr val="accent3">
              <a:lumMod val="60000"/>
              <a:lumOff val="40000"/>
            </a:schemeClr>
          </a:solidFill>
        </a:ln>
      </dgm:spPr>
    </dgm:pt>
    <dgm:pt modelId="{C24C682B-CD2E-48A9-9CB7-93DBED0A63F6}" type="pres">
      <dgm:prSet presAssocID="{63AC89F8-DBD1-49FD-A69D-E48B5345C473}" presName="ParentSmallAccent" presStyleLbl="fgAcc1" presStyleIdx="1" presStyleCnt="3" custLinFactX="482550" custLinFactY="-825" custLinFactNeighborX="500000" custLinFactNeighborY="-100000"/>
      <dgm:spPr>
        <a:solidFill>
          <a:schemeClr val="accent2">
            <a:lumMod val="60000"/>
            <a:lumOff val="40000"/>
            <a:alpha val="90000"/>
          </a:schemeClr>
        </a:solidFill>
        <a:ln>
          <a:solidFill>
            <a:schemeClr val="accent3">
              <a:lumMod val="60000"/>
              <a:lumOff val="40000"/>
            </a:schemeClr>
          </a:solidFill>
        </a:ln>
      </dgm:spPr>
    </dgm:pt>
    <dgm:pt modelId="{61896ED6-F42B-4931-89BD-32E719CB078C}" type="pres">
      <dgm:prSet presAssocID="{63AC89F8-DBD1-49FD-A69D-E48B5345C473}" presName="Parent" presStyleLbl="revTx" presStyleIdx="4" presStyleCnt="14" custLinFactNeighborX="-368" custLinFactNeighborY="57202">
        <dgm:presLayoutVars>
          <dgm:chMax/>
          <dgm:chPref val="4"/>
          <dgm:bulletEnabled val="1"/>
        </dgm:presLayoutVars>
      </dgm:prSet>
      <dgm:spPr/>
    </dgm:pt>
    <dgm:pt modelId="{2CC1D56A-84B5-4952-9ABB-7D5DC9D12649}" type="pres">
      <dgm:prSet presAssocID="{63AC89F8-DBD1-49FD-A69D-E48B5345C473}" presName="childShape" presStyleCnt="0">
        <dgm:presLayoutVars>
          <dgm:chMax val="0"/>
          <dgm:chPref val="0"/>
        </dgm:presLayoutVars>
      </dgm:prSet>
      <dgm:spPr/>
    </dgm:pt>
    <dgm:pt modelId="{FDF37AF5-A773-400A-8FFA-E931DD1FEA8F}" type="pres">
      <dgm:prSet presAssocID="{6459403C-CC60-4669-9AF8-0B044586026E}" presName="childComposite" presStyleCnt="0">
        <dgm:presLayoutVars>
          <dgm:chMax val="0"/>
          <dgm:chPref val="0"/>
        </dgm:presLayoutVars>
      </dgm:prSet>
      <dgm:spPr/>
    </dgm:pt>
    <dgm:pt modelId="{05933630-BB13-4129-BA06-1CBF1A1D8272}" type="pres">
      <dgm:prSet presAssocID="{6459403C-CC60-4669-9AF8-0B044586026E}" presName="ChildAccent" presStyleLbl="solidFgAcc1" presStyleIdx="3" presStyleCnt="11" custLinFactNeighborX="-8020" custLinFactNeighborY="-81380"/>
      <dgm:spPr>
        <a:ln>
          <a:solidFill>
            <a:schemeClr val="accent3">
              <a:lumMod val="60000"/>
              <a:lumOff val="40000"/>
            </a:schemeClr>
          </a:solidFill>
        </a:ln>
      </dgm:spPr>
    </dgm:pt>
    <dgm:pt modelId="{87233219-6542-44DB-84DB-366FD9202304}" type="pres">
      <dgm:prSet presAssocID="{6459403C-CC60-4669-9AF8-0B044586026E}" presName="Child" presStyleLbl="revTx" presStyleIdx="5" presStyleCnt="14" custScaleY="49641" custLinFactNeighborX="544" custLinFactNeighborY="-31541">
        <dgm:presLayoutVars>
          <dgm:chMax val="0"/>
          <dgm:chPref val="0"/>
          <dgm:bulletEnabled val="1"/>
        </dgm:presLayoutVars>
      </dgm:prSet>
      <dgm:spPr/>
    </dgm:pt>
    <dgm:pt modelId="{54723530-2823-430E-BF98-F7CFDF2A423D}" type="pres">
      <dgm:prSet presAssocID="{6A753738-65A3-476B-8764-4DE4A1EB1EE1}" presName="childComposite" presStyleCnt="0">
        <dgm:presLayoutVars>
          <dgm:chMax val="0"/>
          <dgm:chPref val="0"/>
        </dgm:presLayoutVars>
      </dgm:prSet>
      <dgm:spPr/>
    </dgm:pt>
    <dgm:pt modelId="{9708CEB7-EBE0-4F42-9B23-F762F125E73D}" type="pres">
      <dgm:prSet presAssocID="{6A753738-65A3-476B-8764-4DE4A1EB1EE1}" presName="ChildAccent" presStyleLbl="solidFgAcc1" presStyleIdx="4" presStyleCnt="11" custLinFactNeighborX="-8020" custLinFactNeighborY="-53832"/>
      <dgm:spPr>
        <a:ln>
          <a:solidFill>
            <a:schemeClr val="accent3">
              <a:lumMod val="60000"/>
              <a:lumOff val="40000"/>
            </a:schemeClr>
          </a:solidFill>
        </a:ln>
      </dgm:spPr>
    </dgm:pt>
    <dgm:pt modelId="{B923E663-4880-4358-988A-3D85F02A53C9}" type="pres">
      <dgm:prSet presAssocID="{6A753738-65A3-476B-8764-4DE4A1EB1EE1}" presName="Child" presStyleLbl="revTx" presStyleIdx="6" presStyleCnt="14" custScaleY="44903" custLinFactNeighborX="544" custLinFactNeighborY="-22093">
        <dgm:presLayoutVars>
          <dgm:chMax val="0"/>
          <dgm:chPref val="0"/>
          <dgm:bulletEnabled val="1"/>
        </dgm:presLayoutVars>
      </dgm:prSet>
      <dgm:spPr/>
    </dgm:pt>
    <dgm:pt modelId="{7978B22C-60CE-423C-8969-ECBABFD7BCF0}" type="pres">
      <dgm:prSet presAssocID="{BD52E854-262B-4FB9-B8D4-85A9F70B6633}" presName="childComposite" presStyleCnt="0">
        <dgm:presLayoutVars>
          <dgm:chMax val="0"/>
          <dgm:chPref val="0"/>
        </dgm:presLayoutVars>
      </dgm:prSet>
      <dgm:spPr/>
    </dgm:pt>
    <dgm:pt modelId="{840EC0F2-8D16-45BF-BAB1-0230E168A049}" type="pres">
      <dgm:prSet presAssocID="{BD52E854-262B-4FB9-B8D4-85A9F70B6633}" presName="ChildAccent" presStyleLbl="solidFgAcc1" presStyleIdx="5" presStyleCnt="11" custLinFactNeighborX="-8020" custLinFactNeighborY="-26285"/>
      <dgm:spPr>
        <a:ln>
          <a:solidFill>
            <a:schemeClr val="accent3">
              <a:lumMod val="60000"/>
              <a:lumOff val="40000"/>
            </a:schemeClr>
          </a:solidFill>
        </a:ln>
      </dgm:spPr>
    </dgm:pt>
    <dgm:pt modelId="{022BDDF7-0749-4D14-9103-1C9FE0E4D073}" type="pres">
      <dgm:prSet presAssocID="{BD52E854-262B-4FB9-B8D4-85A9F70B6633}" presName="Child" presStyleLbl="revTx" presStyleIdx="7" presStyleCnt="14" custScaleY="49641" custLinFactNeighborX="544" custLinFactNeighborY="-7906">
        <dgm:presLayoutVars>
          <dgm:chMax val="0"/>
          <dgm:chPref val="0"/>
          <dgm:bulletEnabled val="1"/>
        </dgm:presLayoutVars>
      </dgm:prSet>
      <dgm:spPr/>
    </dgm:pt>
    <dgm:pt modelId="{52BE1796-3E5A-47CB-AB6A-53A1E499EB2F}" type="pres">
      <dgm:prSet presAssocID="{2F0EAD7D-99AE-4BA3-BEF9-EF92DD3339EE}" presName="root" presStyleCnt="0">
        <dgm:presLayoutVars>
          <dgm:chMax/>
          <dgm:chPref/>
        </dgm:presLayoutVars>
      </dgm:prSet>
      <dgm:spPr/>
    </dgm:pt>
    <dgm:pt modelId="{9FE23814-30FF-4374-BF31-F093D570C347}" type="pres">
      <dgm:prSet presAssocID="{2F0EAD7D-99AE-4BA3-BEF9-EF92DD3339EE}" presName="rootComposite" presStyleCnt="0">
        <dgm:presLayoutVars/>
      </dgm:prSet>
      <dgm:spPr/>
    </dgm:pt>
    <dgm:pt modelId="{46EE391D-912F-4566-93B5-8D41355161B7}" type="pres">
      <dgm:prSet presAssocID="{2F0EAD7D-99AE-4BA3-BEF9-EF92DD3339EE}" presName="ParentAccent" presStyleLbl="alignNode1" presStyleIdx="2" presStyleCnt="3" custScaleY="134275" custLinFactNeighborX="-356" custLinFactNeighborY="-42094"/>
      <dgm:spPr/>
    </dgm:pt>
    <dgm:pt modelId="{71B70B8D-6515-4C9E-AB93-C30B8D803854}" type="pres">
      <dgm:prSet presAssocID="{2F0EAD7D-99AE-4BA3-BEF9-EF92DD3339EE}" presName="ParentSmallAccent" presStyleLbl="fgAcc1" presStyleIdx="2" presStyleCnt="3" custScaleY="134275" custLinFactNeighborX="-7612" custLinFactNeighborY="-68126"/>
      <dgm:spPr>
        <a:solidFill>
          <a:srgbClr val="3494BA">
            <a:alpha val="90000"/>
          </a:srgbClr>
        </a:solidFill>
        <a:ln>
          <a:solidFill>
            <a:srgbClr val="3494BA"/>
          </a:solidFill>
        </a:ln>
      </dgm:spPr>
    </dgm:pt>
    <dgm:pt modelId="{BDFCCEE9-6920-4C82-B0CC-86AAA459506D}" type="pres">
      <dgm:prSet presAssocID="{2F0EAD7D-99AE-4BA3-BEF9-EF92DD3339EE}" presName="Parent" presStyleLbl="revTx" presStyleIdx="8" presStyleCnt="14" custLinFactNeighborX="-356" custLinFactNeighborY="57453">
        <dgm:presLayoutVars>
          <dgm:chMax/>
          <dgm:chPref val="4"/>
          <dgm:bulletEnabled val="1"/>
        </dgm:presLayoutVars>
      </dgm:prSet>
      <dgm:spPr/>
    </dgm:pt>
    <dgm:pt modelId="{B9AA4394-90B0-4785-B16F-BA3608DF6CC3}" type="pres">
      <dgm:prSet presAssocID="{2F0EAD7D-99AE-4BA3-BEF9-EF92DD3339EE}" presName="childShape" presStyleCnt="0">
        <dgm:presLayoutVars>
          <dgm:chMax val="0"/>
          <dgm:chPref val="0"/>
        </dgm:presLayoutVars>
      </dgm:prSet>
      <dgm:spPr/>
    </dgm:pt>
    <dgm:pt modelId="{340D9840-00D2-407B-884B-19A75EC9EE1D}" type="pres">
      <dgm:prSet presAssocID="{C2C85EAF-4D6C-4985-B7E8-3FFC4E27F8E7}" presName="childComposite" presStyleCnt="0">
        <dgm:presLayoutVars>
          <dgm:chMax val="0"/>
          <dgm:chPref val="0"/>
        </dgm:presLayoutVars>
      </dgm:prSet>
      <dgm:spPr/>
    </dgm:pt>
    <dgm:pt modelId="{136079C5-9EC5-4050-BA52-A396D89F1FF5}" type="pres">
      <dgm:prSet presAssocID="{C2C85EAF-4D6C-4985-B7E8-3FFC4E27F8E7}" presName="ChildAccent" presStyleLbl="solidFgAcc1" presStyleIdx="6" presStyleCnt="11" custLinFactNeighborX="-7612" custLinFactNeighborY="-52095"/>
      <dgm:spPr/>
    </dgm:pt>
    <dgm:pt modelId="{A5A25BAA-4DEB-4B8F-AE41-88E141DC843E}" type="pres">
      <dgm:prSet presAssocID="{C2C85EAF-4D6C-4985-B7E8-3FFC4E27F8E7}" presName="Child" presStyleLbl="revTx" presStyleIdx="9" presStyleCnt="14" custScaleY="46572" custLinFactNeighborX="544" custLinFactNeighborY="-20513">
        <dgm:presLayoutVars>
          <dgm:chMax val="0"/>
          <dgm:chPref val="0"/>
          <dgm:bulletEnabled val="1"/>
        </dgm:presLayoutVars>
      </dgm:prSet>
      <dgm:spPr/>
    </dgm:pt>
    <dgm:pt modelId="{D08BFBC9-C933-4D35-92B2-B487ED189A5B}" type="pres">
      <dgm:prSet presAssocID="{2AB83D77-493B-4480-9B52-57562D04D82E}" presName="childComposite" presStyleCnt="0">
        <dgm:presLayoutVars>
          <dgm:chMax val="0"/>
          <dgm:chPref val="0"/>
        </dgm:presLayoutVars>
      </dgm:prSet>
      <dgm:spPr/>
    </dgm:pt>
    <dgm:pt modelId="{01FCF603-5064-4066-AEA1-A0A0611E3BAB}" type="pres">
      <dgm:prSet presAssocID="{2AB83D77-493B-4480-9B52-57562D04D82E}" presName="ChildAccent" presStyleLbl="solidFgAcc1" presStyleIdx="7" presStyleCnt="11" custLinFactNeighborX="-7612" custLinFactNeighborY="-25569"/>
      <dgm:spPr/>
    </dgm:pt>
    <dgm:pt modelId="{E96F3E93-A701-49E1-8B97-97C4F15C2C0C}" type="pres">
      <dgm:prSet presAssocID="{2AB83D77-493B-4480-9B52-57562D04D82E}" presName="Child" presStyleLbl="revTx" presStyleIdx="10" presStyleCnt="14" custScaleY="48410" custLinFactNeighborX="544" custLinFactNeighborY="-8214">
        <dgm:presLayoutVars>
          <dgm:chMax val="0"/>
          <dgm:chPref val="0"/>
          <dgm:bulletEnabled val="1"/>
        </dgm:presLayoutVars>
      </dgm:prSet>
      <dgm:spPr/>
    </dgm:pt>
    <dgm:pt modelId="{DF51EEBD-8AD7-478A-825B-210034A893CE}" type="pres">
      <dgm:prSet presAssocID="{0D2D5AC2-A605-4CAC-9D8A-41E8DDE9BB48}" presName="childComposite" presStyleCnt="0">
        <dgm:presLayoutVars>
          <dgm:chMax val="0"/>
          <dgm:chPref val="0"/>
        </dgm:presLayoutVars>
      </dgm:prSet>
      <dgm:spPr/>
    </dgm:pt>
    <dgm:pt modelId="{ABD41E1F-112B-4D7C-9AB8-FBCC6A4C6D08}" type="pres">
      <dgm:prSet presAssocID="{0D2D5AC2-A605-4CAC-9D8A-41E8DDE9BB48}" presName="ChildAccent" presStyleLbl="solidFgAcc1" presStyleIdx="8" presStyleCnt="11" custLinFactNeighborX="-7612" custLinFactNeighborY="-25569"/>
      <dgm:spPr/>
    </dgm:pt>
    <dgm:pt modelId="{9F4C7A06-F708-4B2E-8A1A-9954CF6F799B}" type="pres">
      <dgm:prSet presAssocID="{0D2D5AC2-A605-4CAC-9D8A-41E8DDE9BB48}" presName="Child" presStyleLbl="revTx" presStyleIdx="11" presStyleCnt="14" custScaleY="69331" custLinFactNeighborX="39" custLinFactNeighborY="-4607">
        <dgm:presLayoutVars>
          <dgm:chMax val="0"/>
          <dgm:chPref val="0"/>
          <dgm:bulletEnabled val="1"/>
        </dgm:presLayoutVars>
      </dgm:prSet>
      <dgm:spPr/>
    </dgm:pt>
    <dgm:pt modelId="{17524BFA-5487-4EC5-AEBD-70CD1E8B0F68}" type="pres">
      <dgm:prSet presAssocID="{557F20EE-51EA-42A7-8682-150E2E78CF5A}" presName="childComposite" presStyleCnt="0">
        <dgm:presLayoutVars>
          <dgm:chMax val="0"/>
          <dgm:chPref val="0"/>
        </dgm:presLayoutVars>
      </dgm:prSet>
      <dgm:spPr/>
    </dgm:pt>
    <dgm:pt modelId="{14786893-82FF-4A5D-BD3A-0F95EF368E61}" type="pres">
      <dgm:prSet presAssocID="{557F20EE-51EA-42A7-8682-150E2E78CF5A}" presName="ChildAccent" presStyleLbl="solidFgAcc1" presStyleIdx="9" presStyleCnt="11" custLinFactNeighborX="-9072" custLinFactNeighborY="-5503"/>
      <dgm:spPr/>
    </dgm:pt>
    <dgm:pt modelId="{43B874D6-8586-4337-9931-65F154E7F448}" type="pres">
      <dgm:prSet presAssocID="{557F20EE-51EA-42A7-8682-150E2E78CF5A}" presName="Child" presStyleLbl="revTx" presStyleIdx="12" presStyleCnt="14" custScaleY="45783" custLinFactNeighborX="318" custLinFactNeighborY="4580">
        <dgm:presLayoutVars>
          <dgm:chMax val="0"/>
          <dgm:chPref val="0"/>
          <dgm:bulletEnabled val="1"/>
        </dgm:presLayoutVars>
      </dgm:prSet>
      <dgm:spPr/>
    </dgm:pt>
    <dgm:pt modelId="{1FCCE7B9-6077-4A25-80CB-6D033A9D63DF}" type="pres">
      <dgm:prSet presAssocID="{700DB549-876B-45D4-9B10-DC5D18E8C93F}" presName="childComposite" presStyleCnt="0">
        <dgm:presLayoutVars>
          <dgm:chMax val="0"/>
          <dgm:chPref val="0"/>
        </dgm:presLayoutVars>
      </dgm:prSet>
      <dgm:spPr/>
    </dgm:pt>
    <dgm:pt modelId="{F923242E-2F2F-4B14-B024-953C9DAF808F}" type="pres">
      <dgm:prSet presAssocID="{700DB549-876B-45D4-9B10-DC5D18E8C93F}" presName="ChildAccent" presStyleLbl="solidFgAcc1" presStyleIdx="10" presStyleCnt="11" custLinFactNeighborX="-9999" custLinFactNeighborY="14501"/>
      <dgm:spPr/>
    </dgm:pt>
    <dgm:pt modelId="{D6D7DA7C-F8EC-4CFD-B3C8-92F002CF27C4}" type="pres">
      <dgm:prSet presAssocID="{700DB549-876B-45D4-9B10-DC5D18E8C93F}" presName="Child" presStyleLbl="revTx" presStyleIdx="13" presStyleCnt="14" custScaleY="52700" custLinFactNeighborX="39" custLinFactNeighborY="4580">
        <dgm:presLayoutVars>
          <dgm:chMax val="0"/>
          <dgm:chPref val="0"/>
          <dgm:bulletEnabled val="1"/>
        </dgm:presLayoutVars>
      </dgm:prSet>
      <dgm:spPr/>
    </dgm:pt>
  </dgm:ptLst>
  <dgm:cxnLst>
    <dgm:cxn modelId="{2C215D13-A098-4D91-8AF0-59B6D4A58B77}" srcId="{2F0EAD7D-99AE-4BA3-BEF9-EF92DD3339EE}" destId="{2AB83D77-493B-4480-9B52-57562D04D82E}" srcOrd="1" destOrd="0" parTransId="{A90C42E0-FB3B-404D-918C-8A6C3E443FB5}" sibTransId="{D9E18598-4A30-471D-92AC-BB3C2F9834D8}"/>
    <dgm:cxn modelId="{C7F87414-1E39-49D9-8603-15D56B0891DF}" srcId="{9AF127AE-3864-4433-B62A-015E56ECAF82}" destId="{63AC89F8-DBD1-49FD-A69D-E48B5345C473}" srcOrd="1" destOrd="0" parTransId="{873FC1D6-E478-4263-92CF-EFBCC0A666E3}" sibTransId="{A1B63740-03E9-4484-987E-D3DCF1F7ACD6}"/>
    <dgm:cxn modelId="{C881BB20-6709-4EA3-B2FE-E72868624BDD}" srcId="{2F0EAD7D-99AE-4BA3-BEF9-EF92DD3339EE}" destId="{557F20EE-51EA-42A7-8682-150E2E78CF5A}" srcOrd="3" destOrd="0" parTransId="{EA64581F-814C-4E19-954D-1C2F056A00F2}" sibTransId="{1898EFAD-732E-426E-A939-67254B2B0119}"/>
    <dgm:cxn modelId="{78C51225-4DA6-4BB5-A789-B90E82CC1D04}" type="presOf" srcId="{2F0EAD7D-99AE-4BA3-BEF9-EF92DD3339EE}" destId="{BDFCCEE9-6920-4C82-B0CC-86AAA459506D}" srcOrd="0" destOrd="0" presId="urn:microsoft.com/office/officeart/2008/layout/SquareAccentList"/>
    <dgm:cxn modelId="{A180BD2B-3CF7-4218-BD57-6D5CE866A66D}" srcId="{2F0EAD7D-99AE-4BA3-BEF9-EF92DD3339EE}" destId="{0D2D5AC2-A605-4CAC-9D8A-41E8DDE9BB48}" srcOrd="2" destOrd="0" parTransId="{1151B2CB-7EAC-442E-AAC0-D04374338EFB}" sibTransId="{55B4BDA0-6BF6-44BA-9B7A-77427080015F}"/>
    <dgm:cxn modelId="{9C96622C-3436-463B-9E0D-9A4C4EA072B6}" type="presOf" srcId="{DE615BD6-1537-47D4-878E-AAB7B54FDF9E}" destId="{2201F644-9E86-4CB5-8C26-03A5B0E5A911}" srcOrd="0" destOrd="0" presId="urn:microsoft.com/office/officeart/2008/layout/SquareAccentList"/>
    <dgm:cxn modelId="{2924F82F-A138-43EB-8BCC-C839379ED337}" srcId="{63AC89F8-DBD1-49FD-A69D-E48B5345C473}" destId="{6A753738-65A3-476B-8764-4DE4A1EB1EE1}" srcOrd="1" destOrd="0" parTransId="{135F7B3C-8AE0-4709-B2D7-05FB862CA93D}" sibTransId="{EC0681BD-F72A-46DE-B8AD-4FB086A38F5D}"/>
    <dgm:cxn modelId="{D9FDFF34-59AC-4573-B66F-29F30A77E517}" srcId="{97F711C1-8377-423E-A77A-E1DFD9578376}" destId="{C6F1497B-35BD-4392-A448-E2DF7D5EBD99}" srcOrd="1" destOrd="0" parTransId="{2EC68B74-D0A2-4C52-9F25-90CAA2711DDA}" sibTransId="{59511FFD-8C5A-40CF-B490-F4D9A54EF05E}"/>
    <dgm:cxn modelId="{DEC35B3C-96F4-4ABD-B441-EC65E71E192B}" srcId="{2F0EAD7D-99AE-4BA3-BEF9-EF92DD3339EE}" destId="{700DB549-876B-45D4-9B10-DC5D18E8C93F}" srcOrd="4" destOrd="0" parTransId="{E9EA0726-0CF2-4FED-9227-1002B1C8DA78}" sibTransId="{93D760A4-E323-430E-A044-1F00352307F0}"/>
    <dgm:cxn modelId="{38C40A3D-4863-42F2-B4CB-E8DB4B403BA8}" type="presOf" srcId="{63AC89F8-DBD1-49FD-A69D-E48B5345C473}" destId="{61896ED6-F42B-4931-89BD-32E719CB078C}" srcOrd="0" destOrd="0" presId="urn:microsoft.com/office/officeart/2008/layout/SquareAccentList"/>
    <dgm:cxn modelId="{1CACD14D-24EB-4822-AE7A-3F1789F5AE73}" type="presOf" srcId="{6A753738-65A3-476B-8764-4DE4A1EB1EE1}" destId="{B923E663-4880-4358-988A-3D85F02A53C9}" srcOrd="0" destOrd="0" presId="urn:microsoft.com/office/officeart/2008/layout/SquareAccentList"/>
    <dgm:cxn modelId="{DFB6FC4E-48AC-4CD1-9288-C7D9D9025EA6}" srcId="{2F0EAD7D-99AE-4BA3-BEF9-EF92DD3339EE}" destId="{C2C85EAF-4D6C-4985-B7E8-3FFC4E27F8E7}" srcOrd="0" destOrd="0" parTransId="{0D9CC45B-BA80-45AF-BD3F-AECF373EC5C5}" sibTransId="{62768BCA-A496-4A4B-BF10-457849C5898E}"/>
    <dgm:cxn modelId="{09975D73-81D4-4FEF-9755-964C16AEE5CA}" srcId="{63AC89F8-DBD1-49FD-A69D-E48B5345C473}" destId="{BD52E854-262B-4FB9-B8D4-85A9F70B6633}" srcOrd="2" destOrd="0" parTransId="{BEA4F504-630C-4E2B-8F43-CE5989F7AEB5}" sibTransId="{F0F4CA10-F195-486E-B671-EADC3C9CA474}"/>
    <dgm:cxn modelId="{5DAD5476-5594-4196-845A-5F025DB044AE}" srcId="{9AF127AE-3864-4433-B62A-015E56ECAF82}" destId="{2F0EAD7D-99AE-4BA3-BEF9-EF92DD3339EE}" srcOrd="2" destOrd="0" parTransId="{71BBAE31-4507-4A35-8089-E9F4E35E0D70}" sibTransId="{CB4D96D5-1599-4BE2-9F45-9F1E4784461B}"/>
    <dgm:cxn modelId="{B9618C58-3D13-4E87-B641-1432417C1C7B}" type="presOf" srcId="{9AF127AE-3864-4433-B62A-015E56ECAF82}" destId="{EE720037-45BB-4113-81CD-19C2049A1E76}" srcOrd="0" destOrd="0" presId="urn:microsoft.com/office/officeart/2008/layout/SquareAccentList"/>
    <dgm:cxn modelId="{1448007D-8E36-4A5F-9CB9-E0D1A7E31C1D}" srcId="{97F711C1-8377-423E-A77A-E1DFD9578376}" destId="{DE615BD6-1537-47D4-878E-AAB7B54FDF9E}" srcOrd="2" destOrd="0" parTransId="{A03B0935-BC5A-46CB-94DE-B76B359E36EF}" sibTransId="{E6702BE9-0285-472F-BBCC-47964D6E46F5}"/>
    <dgm:cxn modelId="{FF47677E-16DF-45EC-820A-66EBF5131FB6}" type="presOf" srcId="{0D2D5AC2-A605-4CAC-9D8A-41E8DDE9BB48}" destId="{9F4C7A06-F708-4B2E-8A1A-9954CF6F799B}" srcOrd="0" destOrd="0" presId="urn:microsoft.com/office/officeart/2008/layout/SquareAccentList"/>
    <dgm:cxn modelId="{AD7FC085-F8F3-430C-B06B-45B15554D9FC}" type="presOf" srcId="{97F711C1-8377-423E-A77A-E1DFD9578376}" destId="{086167EA-D551-477E-A1AF-95B02A232834}" srcOrd="0" destOrd="0" presId="urn:microsoft.com/office/officeart/2008/layout/SquareAccentList"/>
    <dgm:cxn modelId="{7E3EED86-4B1B-4A93-9522-1095256674FF}" type="presOf" srcId="{C2C85EAF-4D6C-4985-B7E8-3FFC4E27F8E7}" destId="{A5A25BAA-4DEB-4B8F-AE41-88E141DC843E}" srcOrd="0" destOrd="0" presId="urn:microsoft.com/office/officeart/2008/layout/SquareAccentList"/>
    <dgm:cxn modelId="{97210489-B071-4F4D-8FA0-E355F47B08E9}" srcId="{97F711C1-8377-423E-A77A-E1DFD9578376}" destId="{BC19B20E-880F-461D-91FC-894344008570}" srcOrd="0" destOrd="0" parTransId="{6292A0D6-E6AF-46E8-93A6-8471EF406F71}" sibTransId="{9C2D4232-9B1D-4C49-9379-520AAA54E149}"/>
    <dgm:cxn modelId="{41CDF4A8-14AF-4569-8461-A1C13880F112}" srcId="{63AC89F8-DBD1-49FD-A69D-E48B5345C473}" destId="{6459403C-CC60-4669-9AF8-0B044586026E}" srcOrd="0" destOrd="0" parTransId="{EB8A4AF0-7C5D-4940-A070-577A47701654}" sibTransId="{ACA22D3D-814D-4B19-9A7F-10E89CDC8F9B}"/>
    <dgm:cxn modelId="{C0219CB4-A6F3-4302-9929-4AC4020FD696}" type="presOf" srcId="{C6F1497B-35BD-4392-A448-E2DF7D5EBD99}" destId="{A319D3E4-6075-46C0-948E-82EDCFA24280}" srcOrd="0" destOrd="0" presId="urn:microsoft.com/office/officeart/2008/layout/SquareAccentList"/>
    <dgm:cxn modelId="{C38CD4BC-BB3A-46DA-9AE0-5061C21BA1E5}" type="presOf" srcId="{6459403C-CC60-4669-9AF8-0B044586026E}" destId="{87233219-6542-44DB-84DB-366FD9202304}" srcOrd="0" destOrd="0" presId="urn:microsoft.com/office/officeart/2008/layout/SquareAccentList"/>
    <dgm:cxn modelId="{2E5096BD-28A7-48B4-97B3-98ACED3CF43D}" type="presOf" srcId="{2AB83D77-493B-4480-9B52-57562D04D82E}" destId="{E96F3E93-A701-49E1-8B97-97C4F15C2C0C}" srcOrd="0" destOrd="0" presId="urn:microsoft.com/office/officeart/2008/layout/SquareAccentList"/>
    <dgm:cxn modelId="{7A9AFAC1-A231-4963-8BCA-887D7D2B9D66}" type="presOf" srcId="{557F20EE-51EA-42A7-8682-150E2E78CF5A}" destId="{43B874D6-8586-4337-9931-65F154E7F448}" srcOrd="0" destOrd="0" presId="urn:microsoft.com/office/officeart/2008/layout/SquareAccentList"/>
    <dgm:cxn modelId="{062629D2-54C7-470F-9395-1E7B172A1104}" srcId="{9AF127AE-3864-4433-B62A-015E56ECAF82}" destId="{97F711C1-8377-423E-A77A-E1DFD9578376}" srcOrd="0" destOrd="0" parTransId="{B703E2AE-FA72-4EB8-8890-9B64630B8018}" sibTransId="{FDF91073-E4E1-4119-BE2B-EE274CAB6A8F}"/>
    <dgm:cxn modelId="{87458EE0-3614-4C15-A0FF-599B14C2AE24}" type="presOf" srcId="{BD52E854-262B-4FB9-B8D4-85A9F70B6633}" destId="{022BDDF7-0749-4D14-9103-1C9FE0E4D073}" srcOrd="0" destOrd="0" presId="urn:microsoft.com/office/officeart/2008/layout/SquareAccentList"/>
    <dgm:cxn modelId="{7B4D6EE6-33FC-4B50-9A04-2A5D4B328848}" type="presOf" srcId="{BC19B20E-880F-461D-91FC-894344008570}" destId="{96AA6267-1C73-437D-BC5C-E74B1AE1D6FE}" srcOrd="0" destOrd="0" presId="urn:microsoft.com/office/officeart/2008/layout/SquareAccentList"/>
    <dgm:cxn modelId="{8E79C3F8-5F8B-4644-9D41-4E77563E2E2F}" type="presOf" srcId="{700DB549-876B-45D4-9B10-DC5D18E8C93F}" destId="{D6D7DA7C-F8EC-4CFD-B3C8-92F002CF27C4}" srcOrd="0" destOrd="0" presId="urn:microsoft.com/office/officeart/2008/layout/SquareAccentList"/>
    <dgm:cxn modelId="{CD1FFA44-FFA5-4F40-BC91-E3F862CDEE39}" type="presParOf" srcId="{EE720037-45BB-4113-81CD-19C2049A1E76}" destId="{220530F8-1EA3-471F-A6FA-D833D551D282}" srcOrd="0" destOrd="0" presId="urn:microsoft.com/office/officeart/2008/layout/SquareAccentList"/>
    <dgm:cxn modelId="{AD981F08-9C4F-4F9F-A91F-B2ADE53F905B}" type="presParOf" srcId="{220530F8-1EA3-471F-A6FA-D833D551D282}" destId="{60CAAB3F-D16F-408D-9822-187A69E44C93}" srcOrd="0" destOrd="0" presId="urn:microsoft.com/office/officeart/2008/layout/SquareAccentList"/>
    <dgm:cxn modelId="{9CEB0A16-D705-4A58-A2D5-6C8E11463DFA}" type="presParOf" srcId="{60CAAB3F-D16F-408D-9822-187A69E44C93}" destId="{027B1E85-36D6-4A73-83C9-5D642F28479E}" srcOrd="0" destOrd="0" presId="urn:microsoft.com/office/officeart/2008/layout/SquareAccentList"/>
    <dgm:cxn modelId="{C4B6289E-7F55-413E-846E-CA9DC2F2E797}" type="presParOf" srcId="{60CAAB3F-D16F-408D-9822-187A69E44C93}" destId="{ADE0675B-ED79-40E1-A5E0-254756DCDA03}" srcOrd="1" destOrd="0" presId="urn:microsoft.com/office/officeart/2008/layout/SquareAccentList"/>
    <dgm:cxn modelId="{62074D97-3C78-4777-8ED1-118DC2705664}" type="presParOf" srcId="{60CAAB3F-D16F-408D-9822-187A69E44C93}" destId="{086167EA-D551-477E-A1AF-95B02A232834}" srcOrd="2" destOrd="0" presId="urn:microsoft.com/office/officeart/2008/layout/SquareAccentList"/>
    <dgm:cxn modelId="{A070E442-7043-44BF-A4B6-0120E63780A8}" type="presParOf" srcId="{220530F8-1EA3-471F-A6FA-D833D551D282}" destId="{91189955-2320-4416-A5CF-D006380CF4F6}" srcOrd="1" destOrd="0" presId="urn:microsoft.com/office/officeart/2008/layout/SquareAccentList"/>
    <dgm:cxn modelId="{4993D023-B19A-460B-AFB6-D20D12019CC5}" type="presParOf" srcId="{91189955-2320-4416-A5CF-D006380CF4F6}" destId="{C66CC2A5-4174-4F29-AB2E-2C432AA9C480}" srcOrd="0" destOrd="0" presId="urn:microsoft.com/office/officeart/2008/layout/SquareAccentList"/>
    <dgm:cxn modelId="{BDD0CFB4-0889-4C7A-BE3D-AA380DF82EF8}" type="presParOf" srcId="{C66CC2A5-4174-4F29-AB2E-2C432AA9C480}" destId="{C8533FC9-E653-4409-8A23-E23AA02AA1D2}" srcOrd="0" destOrd="0" presId="urn:microsoft.com/office/officeart/2008/layout/SquareAccentList"/>
    <dgm:cxn modelId="{C725A986-25E0-464A-A205-9C27B2C2B806}" type="presParOf" srcId="{C66CC2A5-4174-4F29-AB2E-2C432AA9C480}" destId="{96AA6267-1C73-437D-BC5C-E74B1AE1D6FE}" srcOrd="1" destOrd="0" presId="urn:microsoft.com/office/officeart/2008/layout/SquareAccentList"/>
    <dgm:cxn modelId="{DB4F6356-7225-48EE-B4C2-378EB4355E75}" type="presParOf" srcId="{91189955-2320-4416-A5CF-D006380CF4F6}" destId="{F02CFA64-5821-4747-9C85-31ECF91F439D}" srcOrd="1" destOrd="0" presId="urn:microsoft.com/office/officeart/2008/layout/SquareAccentList"/>
    <dgm:cxn modelId="{B2273F42-382B-4684-B838-815FBD146E5F}" type="presParOf" srcId="{F02CFA64-5821-4747-9C85-31ECF91F439D}" destId="{D9BCADFE-E7D1-415A-8A5D-7BC31B0D16C6}" srcOrd="0" destOrd="0" presId="urn:microsoft.com/office/officeart/2008/layout/SquareAccentList"/>
    <dgm:cxn modelId="{E03968D9-538B-414D-8493-05D97A64D9F5}" type="presParOf" srcId="{F02CFA64-5821-4747-9C85-31ECF91F439D}" destId="{A319D3E4-6075-46C0-948E-82EDCFA24280}" srcOrd="1" destOrd="0" presId="urn:microsoft.com/office/officeart/2008/layout/SquareAccentList"/>
    <dgm:cxn modelId="{09BDCD34-6832-40E3-BAF8-37C0B56FD1CE}" type="presParOf" srcId="{91189955-2320-4416-A5CF-D006380CF4F6}" destId="{82A7ACF7-B944-43F2-9866-AC6CC038EC8F}" srcOrd="2" destOrd="0" presId="urn:microsoft.com/office/officeart/2008/layout/SquareAccentList"/>
    <dgm:cxn modelId="{FA8586C3-1CAA-4741-9AAA-C1FA0F696370}" type="presParOf" srcId="{82A7ACF7-B944-43F2-9866-AC6CC038EC8F}" destId="{D4E63847-9C46-4532-B444-4A5FD8A71E26}" srcOrd="0" destOrd="0" presId="urn:microsoft.com/office/officeart/2008/layout/SquareAccentList"/>
    <dgm:cxn modelId="{32383928-0452-4B7D-8F34-6569F5B3BAF1}" type="presParOf" srcId="{82A7ACF7-B944-43F2-9866-AC6CC038EC8F}" destId="{2201F644-9E86-4CB5-8C26-03A5B0E5A911}" srcOrd="1" destOrd="0" presId="urn:microsoft.com/office/officeart/2008/layout/SquareAccentList"/>
    <dgm:cxn modelId="{69F793F6-7D1B-4699-BF53-94AFB1BC8689}" type="presParOf" srcId="{EE720037-45BB-4113-81CD-19C2049A1E76}" destId="{174C8D0F-C096-4AAF-B908-FEC1E8B32149}" srcOrd="1" destOrd="0" presId="urn:microsoft.com/office/officeart/2008/layout/SquareAccentList"/>
    <dgm:cxn modelId="{65290EB9-DEF9-4839-A0CF-2E3287759F49}" type="presParOf" srcId="{174C8D0F-C096-4AAF-B908-FEC1E8B32149}" destId="{33A826D5-448F-48BB-98DB-D981EC663EE9}" srcOrd="0" destOrd="0" presId="urn:microsoft.com/office/officeart/2008/layout/SquareAccentList"/>
    <dgm:cxn modelId="{7422CFDC-6253-4AC5-9DD9-12CE2070AE04}" type="presParOf" srcId="{33A826D5-448F-48BB-98DB-D981EC663EE9}" destId="{1875B504-4534-4EC6-AA9A-00664388E09D}" srcOrd="0" destOrd="0" presId="urn:microsoft.com/office/officeart/2008/layout/SquareAccentList"/>
    <dgm:cxn modelId="{51CDD5E0-C747-4596-BFD0-A000DFF64BD7}" type="presParOf" srcId="{33A826D5-448F-48BB-98DB-D981EC663EE9}" destId="{C24C682B-CD2E-48A9-9CB7-93DBED0A63F6}" srcOrd="1" destOrd="0" presId="urn:microsoft.com/office/officeart/2008/layout/SquareAccentList"/>
    <dgm:cxn modelId="{C59F6C73-B75E-4C30-99E3-1FCAF7A12568}" type="presParOf" srcId="{33A826D5-448F-48BB-98DB-D981EC663EE9}" destId="{61896ED6-F42B-4931-89BD-32E719CB078C}" srcOrd="2" destOrd="0" presId="urn:microsoft.com/office/officeart/2008/layout/SquareAccentList"/>
    <dgm:cxn modelId="{ACE3B172-BB99-4673-B09A-C405F4AFD622}" type="presParOf" srcId="{174C8D0F-C096-4AAF-B908-FEC1E8B32149}" destId="{2CC1D56A-84B5-4952-9ABB-7D5DC9D12649}" srcOrd="1" destOrd="0" presId="urn:microsoft.com/office/officeart/2008/layout/SquareAccentList"/>
    <dgm:cxn modelId="{A761A3F7-CFD4-480C-8F5B-74C5FBDB9346}" type="presParOf" srcId="{2CC1D56A-84B5-4952-9ABB-7D5DC9D12649}" destId="{FDF37AF5-A773-400A-8FFA-E931DD1FEA8F}" srcOrd="0" destOrd="0" presId="urn:microsoft.com/office/officeart/2008/layout/SquareAccentList"/>
    <dgm:cxn modelId="{4D3A9CE6-5217-4A33-B6F8-EC1B2EB6E9F3}" type="presParOf" srcId="{FDF37AF5-A773-400A-8FFA-E931DD1FEA8F}" destId="{05933630-BB13-4129-BA06-1CBF1A1D8272}" srcOrd="0" destOrd="0" presId="urn:microsoft.com/office/officeart/2008/layout/SquareAccentList"/>
    <dgm:cxn modelId="{B60A5DDC-972C-47B9-8905-544C52DBDA7C}" type="presParOf" srcId="{FDF37AF5-A773-400A-8FFA-E931DD1FEA8F}" destId="{87233219-6542-44DB-84DB-366FD9202304}" srcOrd="1" destOrd="0" presId="urn:microsoft.com/office/officeart/2008/layout/SquareAccentList"/>
    <dgm:cxn modelId="{F92D8E7F-94F3-495F-9883-78408A25509B}" type="presParOf" srcId="{2CC1D56A-84B5-4952-9ABB-7D5DC9D12649}" destId="{54723530-2823-430E-BF98-F7CFDF2A423D}" srcOrd="1" destOrd="0" presId="urn:microsoft.com/office/officeart/2008/layout/SquareAccentList"/>
    <dgm:cxn modelId="{EC17DDBB-5A90-4A74-B902-984CADD433E5}" type="presParOf" srcId="{54723530-2823-430E-BF98-F7CFDF2A423D}" destId="{9708CEB7-EBE0-4F42-9B23-F762F125E73D}" srcOrd="0" destOrd="0" presId="urn:microsoft.com/office/officeart/2008/layout/SquareAccentList"/>
    <dgm:cxn modelId="{780BB863-B145-49F1-BFD8-AC12186E7423}" type="presParOf" srcId="{54723530-2823-430E-BF98-F7CFDF2A423D}" destId="{B923E663-4880-4358-988A-3D85F02A53C9}" srcOrd="1" destOrd="0" presId="urn:microsoft.com/office/officeart/2008/layout/SquareAccentList"/>
    <dgm:cxn modelId="{04F26F62-3F3A-4874-AE2F-43FE2207CD17}" type="presParOf" srcId="{2CC1D56A-84B5-4952-9ABB-7D5DC9D12649}" destId="{7978B22C-60CE-423C-8969-ECBABFD7BCF0}" srcOrd="2" destOrd="0" presId="urn:microsoft.com/office/officeart/2008/layout/SquareAccentList"/>
    <dgm:cxn modelId="{B9766061-33DF-4643-B98E-76E8DEA4D5D8}" type="presParOf" srcId="{7978B22C-60CE-423C-8969-ECBABFD7BCF0}" destId="{840EC0F2-8D16-45BF-BAB1-0230E168A049}" srcOrd="0" destOrd="0" presId="urn:microsoft.com/office/officeart/2008/layout/SquareAccentList"/>
    <dgm:cxn modelId="{AE7B599C-8997-4758-8A3B-B54FF7EE10AC}" type="presParOf" srcId="{7978B22C-60CE-423C-8969-ECBABFD7BCF0}" destId="{022BDDF7-0749-4D14-9103-1C9FE0E4D073}" srcOrd="1" destOrd="0" presId="urn:microsoft.com/office/officeart/2008/layout/SquareAccentList"/>
    <dgm:cxn modelId="{7668F285-5318-4E14-BE07-D3DC7995077D}" type="presParOf" srcId="{EE720037-45BB-4113-81CD-19C2049A1E76}" destId="{52BE1796-3E5A-47CB-AB6A-53A1E499EB2F}" srcOrd="2" destOrd="0" presId="urn:microsoft.com/office/officeart/2008/layout/SquareAccentList"/>
    <dgm:cxn modelId="{3C44E735-3CCE-4D5D-9935-F39CAC4336BE}" type="presParOf" srcId="{52BE1796-3E5A-47CB-AB6A-53A1E499EB2F}" destId="{9FE23814-30FF-4374-BF31-F093D570C347}" srcOrd="0" destOrd="0" presId="urn:microsoft.com/office/officeart/2008/layout/SquareAccentList"/>
    <dgm:cxn modelId="{CD85B4AB-3AD3-4A64-BD53-BB65A0E3438B}" type="presParOf" srcId="{9FE23814-30FF-4374-BF31-F093D570C347}" destId="{46EE391D-912F-4566-93B5-8D41355161B7}" srcOrd="0" destOrd="0" presId="urn:microsoft.com/office/officeart/2008/layout/SquareAccentList"/>
    <dgm:cxn modelId="{86E3B2B9-EFF0-43B8-97D1-7B17528AF3F0}" type="presParOf" srcId="{9FE23814-30FF-4374-BF31-F093D570C347}" destId="{71B70B8D-6515-4C9E-AB93-C30B8D803854}" srcOrd="1" destOrd="0" presId="urn:microsoft.com/office/officeart/2008/layout/SquareAccentList"/>
    <dgm:cxn modelId="{E54FC8A9-50DC-4D87-BBD2-D5BF74457DDF}" type="presParOf" srcId="{9FE23814-30FF-4374-BF31-F093D570C347}" destId="{BDFCCEE9-6920-4C82-B0CC-86AAA459506D}" srcOrd="2" destOrd="0" presId="urn:microsoft.com/office/officeart/2008/layout/SquareAccentList"/>
    <dgm:cxn modelId="{E1CE0330-E1CF-40B7-97C6-B9B46CD56558}" type="presParOf" srcId="{52BE1796-3E5A-47CB-AB6A-53A1E499EB2F}" destId="{B9AA4394-90B0-4785-B16F-BA3608DF6CC3}" srcOrd="1" destOrd="0" presId="urn:microsoft.com/office/officeart/2008/layout/SquareAccentList"/>
    <dgm:cxn modelId="{AFCBDA11-AA52-4D9B-8585-B95695145F13}" type="presParOf" srcId="{B9AA4394-90B0-4785-B16F-BA3608DF6CC3}" destId="{340D9840-00D2-407B-884B-19A75EC9EE1D}" srcOrd="0" destOrd="0" presId="urn:microsoft.com/office/officeart/2008/layout/SquareAccentList"/>
    <dgm:cxn modelId="{9BFCA410-5112-401A-A382-88932B859FA9}" type="presParOf" srcId="{340D9840-00D2-407B-884B-19A75EC9EE1D}" destId="{136079C5-9EC5-4050-BA52-A396D89F1FF5}" srcOrd="0" destOrd="0" presId="urn:microsoft.com/office/officeart/2008/layout/SquareAccentList"/>
    <dgm:cxn modelId="{037362F7-C5D9-4623-A6D1-EDCA1B7E51F5}" type="presParOf" srcId="{340D9840-00D2-407B-884B-19A75EC9EE1D}" destId="{A5A25BAA-4DEB-4B8F-AE41-88E141DC843E}" srcOrd="1" destOrd="0" presId="urn:microsoft.com/office/officeart/2008/layout/SquareAccentList"/>
    <dgm:cxn modelId="{C16955CF-5CF5-4D54-A9B3-CDFC2FB95F0D}" type="presParOf" srcId="{B9AA4394-90B0-4785-B16F-BA3608DF6CC3}" destId="{D08BFBC9-C933-4D35-92B2-B487ED189A5B}" srcOrd="1" destOrd="0" presId="urn:microsoft.com/office/officeart/2008/layout/SquareAccentList"/>
    <dgm:cxn modelId="{310BF036-F4CF-4E56-871F-AF9C9E1CCB7E}" type="presParOf" srcId="{D08BFBC9-C933-4D35-92B2-B487ED189A5B}" destId="{01FCF603-5064-4066-AEA1-A0A0611E3BAB}" srcOrd="0" destOrd="0" presId="urn:microsoft.com/office/officeart/2008/layout/SquareAccentList"/>
    <dgm:cxn modelId="{C4270594-3B16-4CC9-B21D-D6D9A8F27753}" type="presParOf" srcId="{D08BFBC9-C933-4D35-92B2-B487ED189A5B}" destId="{E96F3E93-A701-49E1-8B97-97C4F15C2C0C}" srcOrd="1" destOrd="0" presId="urn:microsoft.com/office/officeart/2008/layout/SquareAccentList"/>
    <dgm:cxn modelId="{2D2502B1-3EE0-4F1A-AEF0-4CD29713FEC7}" type="presParOf" srcId="{B9AA4394-90B0-4785-B16F-BA3608DF6CC3}" destId="{DF51EEBD-8AD7-478A-825B-210034A893CE}" srcOrd="2" destOrd="0" presId="urn:microsoft.com/office/officeart/2008/layout/SquareAccentList"/>
    <dgm:cxn modelId="{205F17B0-A44C-433A-9FBA-724502AD38BE}" type="presParOf" srcId="{DF51EEBD-8AD7-478A-825B-210034A893CE}" destId="{ABD41E1F-112B-4D7C-9AB8-FBCC6A4C6D08}" srcOrd="0" destOrd="0" presId="urn:microsoft.com/office/officeart/2008/layout/SquareAccentList"/>
    <dgm:cxn modelId="{499E14A1-5063-4C23-8A8A-5E8C359858F5}" type="presParOf" srcId="{DF51EEBD-8AD7-478A-825B-210034A893CE}" destId="{9F4C7A06-F708-4B2E-8A1A-9954CF6F799B}" srcOrd="1" destOrd="0" presId="urn:microsoft.com/office/officeart/2008/layout/SquareAccentList"/>
    <dgm:cxn modelId="{62BF3C37-A3C7-4AA5-902C-65FCA0F22E07}" type="presParOf" srcId="{B9AA4394-90B0-4785-B16F-BA3608DF6CC3}" destId="{17524BFA-5487-4EC5-AEBD-70CD1E8B0F68}" srcOrd="3" destOrd="0" presId="urn:microsoft.com/office/officeart/2008/layout/SquareAccentList"/>
    <dgm:cxn modelId="{75E11191-021A-4F72-B004-81B09DD84CBF}" type="presParOf" srcId="{17524BFA-5487-4EC5-AEBD-70CD1E8B0F68}" destId="{14786893-82FF-4A5D-BD3A-0F95EF368E61}" srcOrd="0" destOrd="0" presId="urn:microsoft.com/office/officeart/2008/layout/SquareAccentList"/>
    <dgm:cxn modelId="{5E09A9E2-85F2-4FE5-8DBD-AE2E3D9D6EA5}" type="presParOf" srcId="{17524BFA-5487-4EC5-AEBD-70CD1E8B0F68}" destId="{43B874D6-8586-4337-9931-65F154E7F448}" srcOrd="1" destOrd="0" presId="urn:microsoft.com/office/officeart/2008/layout/SquareAccentList"/>
    <dgm:cxn modelId="{18C47841-1D67-4B47-8353-91B6A328FC09}" type="presParOf" srcId="{B9AA4394-90B0-4785-B16F-BA3608DF6CC3}" destId="{1FCCE7B9-6077-4A25-80CB-6D033A9D63DF}" srcOrd="4" destOrd="0" presId="urn:microsoft.com/office/officeart/2008/layout/SquareAccentList"/>
    <dgm:cxn modelId="{4F5045E4-7BB9-4713-A4EA-AD43C6B191DC}" type="presParOf" srcId="{1FCCE7B9-6077-4A25-80CB-6D033A9D63DF}" destId="{F923242E-2F2F-4B14-B024-953C9DAF808F}" srcOrd="0" destOrd="0" presId="urn:microsoft.com/office/officeart/2008/layout/SquareAccentList"/>
    <dgm:cxn modelId="{B7F994EB-B9EA-4996-9DCF-F9E4E11D8481}" type="presParOf" srcId="{1FCCE7B9-6077-4A25-80CB-6D033A9D63DF}" destId="{D6D7DA7C-F8EC-4CFD-B3C8-92F002CF27C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B1E85-36D6-4A73-83C9-5D642F28479E}">
      <dsp:nvSpPr>
        <dsp:cNvPr id="0" name=""/>
        <dsp:cNvSpPr/>
      </dsp:nvSpPr>
      <dsp:spPr>
        <a:xfrm>
          <a:off x="6761" y="504823"/>
          <a:ext cx="3663171" cy="603026"/>
        </a:xfrm>
        <a:prstGeom prst="rect">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ADE0675B-ED79-40E1-A5E0-254756DCDA03}">
      <dsp:nvSpPr>
        <dsp:cNvPr id="0" name=""/>
        <dsp:cNvSpPr/>
      </dsp:nvSpPr>
      <dsp:spPr>
        <a:xfrm>
          <a:off x="440976" y="702949"/>
          <a:ext cx="269109" cy="269109"/>
        </a:xfrm>
        <a:prstGeom prst="rect">
          <a:avLst/>
        </a:prstGeom>
        <a:solidFill>
          <a:schemeClr val="accent1">
            <a:lumMod val="60000"/>
            <a:lumOff val="40000"/>
            <a:alpha val="9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86167EA-D551-477E-A1AF-95B02A232834}">
      <dsp:nvSpPr>
        <dsp:cNvPr id="0" name=""/>
        <dsp:cNvSpPr/>
      </dsp:nvSpPr>
      <dsp:spPr>
        <a:xfrm>
          <a:off x="0" y="590852"/>
          <a:ext cx="3663171" cy="40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rtl="0">
            <a:lnSpc>
              <a:spcPct val="90000"/>
            </a:lnSpc>
            <a:spcBef>
              <a:spcPct val="0"/>
            </a:spcBef>
            <a:spcAft>
              <a:spcPct val="35000"/>
            </a:spcAft>
            <a:buNone/>
          </a:pPr>
          <a:r>
            <a:rPr lang="en-GB" sz="2000" kern="1200" dirty="0">
              <a:latin typeface="Calibri"/>
            </a:rPr>
            <a:t>Measures commonly</a:t>
          </a:r>
          <a:r>
            <a:rPr lang="en-GB" sz="2000" kern="1200" dirty="0"/>
            <a:t> implemented</a:t>
          </a:r>
        </a:p>
      </dsp:txBody>
      <dsp:txXfrm>
        <a:off x="0" y="590852"/>
        <a:ext cx="3663171" cy="407524"/>
      </dsp:txXfrm>
    </dsp:sp>
    <dsp:sp modelId="{C8533FC9-E653-4409-8A23-E23AA02AA1D2}">
      <dsp:nvSpPr>
        <dsp:cNvPr id="0" name=""/>
        <dsp:cNvSpPr/>
      </dsp:nvSpPr>
      <dsp:spPr>
        <a:xfrm>
          <a:off x="0" y="1333510"/>
          <a:ext cx="269103" cy="269103"/>
        </a:xfrm>
        <a:prstGeom prst="rect">
          <a:avLst/>
        </a:prstGeom>
        <a:solidFill>
          <a:schemeClr val="lt1">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6AA6267-1C73-437D-BC5C-E74B1AE1D6FE}">
      <dsp:nvSpPr>
        <dsp:cNvPr id="0" name=""/>
        <dsp:cNvSpPr/>
      </dsp:nvSpPr>
      <dsp:spPr>
        <a:xfrm>
          <a:off x="273165" y="1304276"/>
          <a:ext cx="3406749" cy="41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Fencing (</a:t>
          </a:r>
          <a:r>
            <a:rPr lang="en-GB" sz="1600" kern="1200" dirty="0">
              <a:latin typeface="Calibri"/>
            </a:rPr>
            <a:t>mostly</a:t>
          </a:r>
          <a:r>
            <a:rPr lang="en-GB" sz="1600" kern="1200" dirty="0"/>
            <a:t> as protection from predators and animals’ containment)</a:t>
          </a:r>
        </a:p>
      </dsp:txBody>
      <dsp:txXfrm>
        <a:off x="273165" y="1304276"/>
        <a:ext cx="3406749" cy="415642"/>
      </dsp:txXfrm>
    </dsp:sp>
    <dsp:sp modelId="{D9BCADFE-E7D1-415A-8A5D-7BC31B0D16C6}">
      <dsp:nvSpPr>
        <dsp:cNvPr id="0" name=""/>
        <dsp:cNvSpPr/>
      </dsp:nvSpPr>
      <dsp:spPr>
        <a:xfrm>
          <a:off x="1447" y="1849882"/>
          <a:ext cx="269103" cy="269103"/>
        </a:xfrm>
        <a:prstGeom prst="rect">
          <a:avLst/>
        </a:prstGeom>
        <a:solidFill>
          <a:schemeClr val="lt1">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A319D3E4-6075-46C0-948E-82EDCFA24280}">
      <dsp:nvSpPr>
        <dsp:cNvPr id="0" name=""/>
        <dsp:cNvSpPr/>
      </dsp:nvSpPr>
      <dsp:spPr>
        <a:xfrm>
          <a:off x="296672" y="1853278"/>
          <a:ext cx="3406749" cy="26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Compulsory + </a:t>
          </a:r>
          <a:r>
            <a:rPr lang="en-GB" sz="1600" kern="1200" dirty="0">
              <a:latin typeface="Calibri"/>
            </a:rPr>
            <a:t>cost-effective</a:t>
          </a:r>
          <a:r>
            <a:rPr lang="en-GB" sz="1600" kern="1200" dirty="0"/>
            <a:t> measures</a:t>
          </a:r>
        </a:p>
      </dsp:txBody>
      <dsp:txXfrm>
        <a:off x="296672" y="1853278"/>
        <a:ext cx="3406749" cy="262303"/>
      </dsp:txXfrm>
    </dsp:sp>
    <dsp:sp modelId="{D4E63847-9C46-4532-B444-4A5FD8A71E26}">
      <dsp:nvSpPr>
        <dsp:cNvPr id="0" name=""/>
        <dsp:cNvSpPr/>
      </dsp:nvSpPr>
      <dsp:spPr>
        <a:xfrm>
          <a:off x="1447" y="2236040"/>
          <a:ext cx="269103" cy="269103"/>
        </a:xfrm>
        <a:prstGeom prst="rect">
          <a:avLst/>
        </a:prstGeom>
        <a:solidFill>
          <a:schemeClr val="lt1">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2201F644-9E86-4CB5-8C26-03A5B0E5A911}">
      <dsp:nvSpPr>
        <dsp:cNvPr id="0" name=""/>
        <dsp:cNvSpPr/>
      </dsp:nvSpPr>
      <dsp:spPr>
        <a:xfrm>
          <a:off x="296672" y="2236041"/>
          <a:ext cx="3406749" cy="26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Vaccination, deworming, disinfection</a:t>
          </a:r>
        </a:p>
      </dsp:txBody>
      <dsp:txXfrm>
        <a:off x="296672" y="2236041"/>
        <a:ext cx="3406749" cy="262297"/>
      </dsp:txXfrm>
    </dsp:sp>
    <dsp:sp modelId="{1875B504-4534-4EC6-AA9A-00664388E09D}">
      <dsp:nvSpPr>
        <dsp:cNvPr id="0" name=""/>
        <dsp:cNvSpPr/>
      </dsp:nvSpPr>
      <dsp:spPr>
        <a:xfrm>
          <a:off x="3838402" y="516996"/>
          <a:ext cx="3663171" cy="578673"/>
        </a:xfrm>
        <a:prstGeom prst="rect">
          <a:avLst/>
        </a:prstGeom>
        <a:solidFill>
          <a:schemeClr val="accent2">
            <a:lumMod val="60000"/>
            <a:lumOff val="4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C24C682B-CD2E-48A9-9CB7-93DBED0A63F6}">
      <dsp:nvSpPr>
        <dsp:cNvPr id="0" name=""/>
        <dsp:cNvSpPr/>
      </dsp:nvSpPr>
      <dsp:spPr>
        <a:xfrm>
          <a:off x="6497230" y="664709"/>
          <a:ext cx="269109" cy="269109"/>
        </a:xfrm>
        <a:prstGeom prst="rect">
          <a:avLst/>
        </a:prstGeom>
        <a:solidFill>
          <a:schemeClr val="accent2">
            <a:lumMod val="60000"/>
            <a:lumOff val="40000"/>
            <a:alpha val="9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1896ED6-F42B-4931-89BD-32E719CB078C}">
      <dsp:nvSpPr>
        <dsp:cNvPr id="0" name=""/>
        <dsp:cNvSpPr/>
      </dsp:nvSpPr>
      <dsp:spPr>
        <a:xfrm>
          <a:off x="3839611" y="442850"/>
          <a:ext cx="3663171" cy="77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rtl="0">
            <a:lnSpc>
              <a:spcPct val="90000"/>
            </a:lnSpc>
            <a:spcBef>
              <a:spcPct val="0"/>
            </a:spcBef>
            <a:spcAft>
              <a:spcPct val="35000"/>
            </a:spcAft>
            <a:buNone/>
          </a:pPr>
          <a:r>
            <a:rPr lang="en-GB" sz="2000" kern="1200" dirty="0">
              <a:latin typeface="Calibri"/>
            </a:rPr>
            <a:t>Measures perceived</a:t>
          </a:r>
          <a:r>
            <a:rPr lang="en-GB" sz="2000" kern="1200" dirty="0"/>
            <a:t> as needed but difficult to implement</a:t>
          </a:r>
        </a:p>
      </dsp:txBody>
      <dsp:txXfrm>
        <a:off x="3839611" y="442850"/>
        <a:ext cx="3663171" cy="774187"/>
      </dsp:txXfrm>
    </dsp:sp>
    <dsp:sp modelId="{05933630-BB13-4129-BA06-1CBF1A1D8272}">
      <dsp:nvSpPr>
        <dsp:cNvPr id="0" name=""/>
        <dsp:cNvSpPr/>
      </dsp:nvSpPr>
      <dsp:spPr>
        <a:xfrm>
          <a:off x="3831509" y="1260239"/>
          <a:ext cx="269103" cy="269103"/>
        </a:xfrm>
        <a:prstGeom prst="rect">
          <a:avLst/>
        </a:prstGeom>
        <a:solidFill>
          <a:schemeClr val="lt1">
            <a:hueOff val="0"/>
            <a:satOff val="0"/>
            <a:lumOff val="0"/>
            <a:alphaOff val="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7233219-6542-44DB-84DB-366FD9202304}">
      <dsp:nvSpPr>
        <dsp:cNvPr id="0" name=""/>
        <dsp:cNvSpPr/>
      </dsp:nvSpPr>
      <dsp:spPr>
        <a:xfrm>
          <a:off x="4128046" y="1260243"/>
          <a:ext cx="3406749" cy="311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Quarantine of new animals</a:t>
          </a:r>
        </a:p>
      </dsp:txBody>
      <dsp:txXfrm>
        <a:off x="4128046" y="1260243"/>
        <a:ext cx="3406749" cy="311388"/>
      </dsp:txXfrm>
    </dsp:sp>
    <dsp:sp modelId="{9708CEB7-EBE0-4F42-9B23-F762F125E73D}">
      <dsp:nvSpPr>
        <dsp:cNvPr id="0" name=""/>
        <dsp:cNvSpPr/>
      </dsp:nvSpPr>
      <dsp:spPr>
        <a:xfrm>
          <a:off x="3831509" y="1630900"/>
          <a:ext cx="269103" cy="269103"/>
        </a:xfrm>
        <a:prstGeom prst="rect">
          <a:avLst/>
        </a:prstGeom>
        <a:solidFill>
          <a:schemeClr val="lt1">
            <a:hueOff val="0"/>
            <a:satOff val="0"/>
            <a:lumOff val="0"/>
            <a:alphaOff val="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B923E663-4880-4358-988A-3D85F02A53C9}">
      <dsp:nvSpPr>
        <dsp:cNvPr id="0" name=""/>
        <dsp:cNvSpPr/>
      </dsp:nvSpPr>
      <dsp:spPr>
        <a:xfrm>
          <a:off x="4128046" y="1630896"/>
          <a:ext cx="3406749" cy="281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Sick animals protocol</a:t>
          </a:r>
        </a:p>
      </dsp:txBody>
      <dsp:txXfrm>
        <a:off x="4128046" y="1630896"/>
        <a:ext cx="3406749" cy="281667"/>
      </dsp:txXfrm>
    </dsp:sp>
    <dsp:sp modelId="{840EC0F2-8D16-45BF-BAB1-0230E168A049}">
      <dsp:nvSpPr>
        <dsp:cNvPr id="0" name=""/>
        <dsp:cNvSpPr/>
      </dsp:nvSpPr>
      <dsp:spPr>
        <a:xfrm>
          <a:off x="3831509" y="2001558"/>
          <a:ext cx="269103" cy="269103"/>
        </a:xfrm>
        <a:prstGeom prst="rect">
          <a:avLst/>
        </a:prstGeom>
        <a:solidFill>
          <a:schemeClr val="lt1">
            <a:hueOff val="0"/>
            <a:satOff val="0"/>
            <a:lumOff val="0"/>
            <a:alphaOff val="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22BDDF7-0749-4D14-9103-1C9FE0E4D073}">
      <dsp:nvSpPr>
        <dsp:cNvPr id="0" name=""/>
        <dsp:cNvSpPr/>
      </dsp:nvSpPr>
      <dsp:spPr>
        <a:xfrm>
          <a:off x="4128046" y="2001556"/>
          <a:ext cx="3406749" cy="311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Feed and water management</a:t>
          </a:r>
        </a:p>
      </dsp:txBody>
      <dsp:txXfrm>
        <a:off x="4128046" y="2001556"/>
        <a:ext cx="3406749" cy="311388"/>
      </dsp:txXfrm>
    </dsp:sp>
    <dsp:sp modelId="{46EE391D-912F-4566-93B5-8D41355161B7}">
      <dsp:nvSpPr>
        <dsp:cNvPr id="0" name=""/>
        <dsp:cNvSpPr/>
      </dsp:nvSpPr>
      <dsp:spPr>
        <a:xfrm>
          <a:off x="7686380" y="518922"/>
          <a:ext cx="3663171" cy="5786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70B8D-6515-4C9E-AB93-C30B8D803854}">
      <dsp:nvSpPr>
        <dsp:cNvPr id="0" name=""/>
        <dsp:cNvSpPr/>
      </dsp:nvSpPr>
      <dsp:spPr>
        <a:xfrm>
          <a:off x="7678937" y="706586"/>
          <a:ext cx="269109" cy="361347"/>
        </a:xfrm>
        <a:prstGeom prst="rect">
          <a:avLst/>
        </a:prstGeom>
        <a:solidFill>
          <a:srgbClr val="3494BA">
            <a:alpha val="90000"/>
          </a:srgbClr>
        </a:solidFill>
        <a:ln w="25400" cap="flat" cmpd="sng" algn="ctr">
          <a:solidFill>
            <a:srgbClr val="3494BA"/>
          </a:solidFill>
          <a:prstDash val="solid"/>
        </a:ln>
        <a:effectLst/>
      </dsp:spPr>
      <dsp:style>
        <a:lnRef idx="2">
          <a:scrgbClr r="0" g="0" b="0"/>
        </a:lnRef>
        <a:fillRef idx="1">
          <a:scrgbClr r="0" g="0" b="0"/>
        </a:fillRef>
        <a:effectRef idx="0">
          <a:scrgbClr r="0" g="0" b="0"/>
        </a:effectRef>
        <a:fontRef idx="minor"/>
      </dsp:style>
    </dsp:sp>
    <dsp:sp modelId="{BDFCCEE9-6920-4C82-B0CC-86AAA459506D}">
      <dsp:nvSpPr>
        <dsp:cNvPr id="0" name=""/>
        <dsp:cNvSpPr/>
      </dsp:nvSpPr>
      <dsp:spPr>
        <a:xfrm>
          <a:off x="7686380" y="444794"/>
          <a:ext cx="3663171" cy="77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rtl="0">
            <a:lnSpc>
              <a:spcPct val="90000"/>
            </a:lnSpc>
            <a:spcBef>
              <a:spcPct val="0"/>
            </a:spcBef>
            <a:spcAft>
              <a:spcPct val="35000"/>
            </a:spcAft>
            <a:buNone/>
          </a:pPr>
          <a:r>
            <a:rPr lang="en-GB" sz="2000" kern="1200" dirty="0">
              <a:latin typeface="Calibri"/>
            </a:rPr>
            <a:t>Measures perceived</a:t>
          </a:r>
          <a:r>
            <a:rPr lang="en-GB" sz="2000" kern="1200" dirty="0"/>
            <a:t> as unnecessary/impractical</a:t>
          </a:r>
        </a:p>
      </dsp:txBody>
      <dsp:txXfrm>
        <a:off x="7686380" y="444794"/>
        <a:ext cx="3663171" cy="774187"/>
      </dsp:txXfrm>
    </dsp:sp>
    <dsp:sp modelId="{136079C5-9EC5-4050-BA52-A396D89F1FF5}">
      <dsp:nvSpPr>
        <dsp:cNvPr id="0" name=""/>
        <dsp:cNvSpPr/>
      </dsp:nvSpPr>
      <dsp:spPr>
        <a:xfrm>
          <a:off x="7678937" y="1329421"/>
          <a:ext cx="269103" cy="26910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25BAA-4DEB-4B8F-AE41-88E141DC843E}">
      <dsp:nvSpPr>
        <dsp:cNvPr id="0" name=""/>
        <dsp:cNvSpPr/>
      </dsp:nvSpPr>
      <dsp:spPr>
        <a:xfrm>
          <a:off x="7962605" y="1329419"/>
          <a:ext cx="3406749" cy="292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Measures for vehicles</a:t>
          </a:r>
        </a:p>
      </dsp:txBody>
      <dsp:txXfrm>
        <a:off x="7962605" y="1329419"/>
        <a:ext cx="3406749" cy="292136"/>
      </dsp:txXfrm>
    </dsp:sp>
    <dsp:sp modelId="{01FCF603-5064-4066-AEA1-A0A0611E3BAB}">
      <dsp:nvSpPr>
        <dsp:cNvPr id="0" name=""/>
        <dsp:cNvSpPr/>
      </dsp:nvSpPr>
      <dsp:spPr>
        <a:xfrm>
          <a:off x="7678937" y="1698705"/>
          <a:ext cx="269103" cy="26910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6F3E93-A701-49E1-8B97-97C4F15C2C0C}">
      <dsp:nvSpPr>
        <dsp:cNvPr id="0" name=""/>
        <dsp:cNvSpPr/>
      </dsp:nvSpPr>
      <dsp:spPr>
        <a:xfrm>
          <a:off x="7962605" y="1698705"/>
          <a:ext cx="3406749" cy="30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Dead animals’ management</a:t>
          </a:r>
        </a:p>
      </dsp:txBody>
      <dsp:txXfrm>
        <a:off x="7962605" y="1698705"/>
        <a:ext cx="3406749" cy="303666"/>
      </dsp:txXfrm>
    </dsp:sp>
    <dsp:sp modelId="{ABD41E1F-112B-4D7C-9AB8-FBCC6A4C6D08}">
      <dsp:nvSpPr>
        <dsp:cNvPr id="0" name=""/>
        <dsp:cNvSpPr/>
      </dsp:nvSpPr>
      <dsp:spPr>
        <a:xfrm>
          <a:off x="7678937" y="2067988"/>
          <a:ext cx="269103" cy="26910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C7A06-F708-4B2E-8A1A-9954CF6F799B}">
      <dsp:nvSpPr>
        <dsp:cNvPr id="0" name=""/>
        <dsp:cNvSpPr/>
      </dsp:nvSpPr>
      <dsp:spPr>
        <a:xfrm>
          <a:off x="7957172" y="2024998"/>
          <a:ext cx="3406749" cy="43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Measures for humans entering the farm (visitors, personnel)</a:t>
          </a:r>
        </a:p>
      </dsp:txBody>
      <dsp:txXfrm>
        <a:off x="7957172" y="2024998"/>
        <a:ext cx="3406749" cy="434899"/>
      </dsp:txXfrm>
    </dsp:sp>
    <dsp:sp modelId="{14786893-82FF-4A5D-BD3A-0F95EF368E61}">
      <dsp:nvSpPr>
        <dsp:cNvPr id="0" name=""/>
        <dsp:cNvSpPr/>
      </dsp:nvSpPr>
      <dsp:spPr>
        <a:xfrm>
          <a:off x="7675008" y="2483029"/>
          <a:ext cx="269103" cy="26910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874D6-8586-4337-9931-65F154E7F448}">
      <dsp:nvSpPr>
        <dsp:cNvPr id="0" name=""/>
        <dsp:cNvSpPr/>
      </dsp:nvSpPr>
      <dsp:spPr>
        <a:xfrm>
          <a:off x="7962605" y="2517525"/>
          <a:ext cx="3406749" cy="28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Vectors control</a:t>
          </a:r>
        </a:p>
      </dsp:txBody>
      <dsp:txXfrm>
        <a:off x="7962605" y="2517525"/>
        <a:ext cx="3406749" cy="287187"/>
      </dsp:txXfrm>
    </dsp:sp>
    <dsp:sp modelId="{F923242E-2F2F-4B14-B024-953C9DAF808F}">
      <dsp:nvSpPr>
        <dsp:cNvPr id="0" name=""/>
        <dsp:cNvSpPr/>
      </dsp:nvSpPr>
      <dsp:spPr>
        <a:xfrm>
          <a:off x="7672514" y="2845743"/>
          <a:ext cx="269103" cy="26910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D7DA7C-F8EC-4CFD-B3C8-92F002CF27C4}">
      <dsp:nvSpPr>
        <dsp:cNvPr id="0" name=""/>
        <dsp:cNvSpPr/>
      </dsp:nvSpPr>
      <dsp:spPr>
        <a:xfrm>
          <a:off x="7957172" y="2804713"/>
          <a:ext cx="3406749" cy="33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t>Measures at pasture</a:t>
          </a:r>
        </a:p>
      </dsp:txBody>
      <dsp:txXfrm>
        <a:off x="7957172" y="2804713"/>
        <a:ext cx="3406749" cy="330576"/>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0046A23C-68E7-4DC9-82F4-E75F8DEC947C}" type="datetimeFigureOut">
              <a:rPr lang="it-IT"/>
              <a:pPr>
                <a:defRPr/>
              </a:pPr>
              <a:t>12/05/2025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946A5ED-E8E1-4CD5-B436-909BE54D058B}" type="slidenum">
              <a:rPr lang="it-IT" altLang="it-IT"/>
              <a:pPr>
                <a:defRPr/>
              </a:pPr>
              <a:t>‹#›</a:t>
            </a:fld>
            <a:endParaRPr lang="it-IT" altLang="it-IT"/>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84331059-5BA9-47DE-AE5F-67A9AF4DECCF}" type="datetimeFigureOut">
              <a:rPr lang="it-IT"/>
              <a:pPr>
                <a:defRPr/>
              </a:pPr>
              <a:t>12/05/2025</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1784DC6-A902-44A2-A175-839FCE46AF5D}"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0AE8-A773-0BF5-3496-8D171A57297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1A4CA4-75DA-8DA1-5641-B9683595B25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BFAE6C-F668-BCDF-DE77-BC38D683F021}"/>
              </a:ext>
            </a:extLst>
          </p:cNvPr>
          <p:cNvSpPr>
            <a:spLocks noGrp="1"/>
          </p:cNvSpPr>
          <p:nvPr>
            <p:ph type="body" idx="1"/>
          </p:nvPr>
        </p:nvSpPr>
        <p:spPr/>
        <p:txBody>
          <a:bodyPr/>
          <a:lstStyle/>
          <a:p>
            <a:endParaRPr lang="en-GB"/>
          </a:p>
        </p:txBody>
      </p:sp>
      <p:sp>
        <p:nvSpPr>
          <p:cNvPr id="4" name="Marcador de número de diapositiva 3">
            <a:extLst>
              <a:ext uri="{FF2B5EF4-FFF2-40B4-BE49-F238E27FC236}">
                <a16:creationId xmlns:a16="http://schemas.microsoft.com/office/drawing/2014/main" id="{550A3286-3644-A866-DDAA-2606033252E6}"/>
              </a:ext>
            </a:extLst>
          </p:cNvPr>
          <p:cNvSpPr>
            <a:spLocks noGrp="1"/>
          </p:cNvSpPr>
          <p:nvPr>
            <p:ph type="sldNum" sz="quarter" idx="5"/>
          </p:nvPr>
        </p:nvSpPr>
        <p:spPr/>
        <p:txBody>
          <a:bodyPr/>
          <a:lstStyle/>
          <a:p>
            <a:pPr>
              <a:defRPr/>
            </a:pPr>
            <a:fld id="{E1784DC6-A902-44A2-A175-839FCE46AF5D}" type="slidenum">
              <a:rPr lang="it-IT" altLang="it-IT" smtClean="0"/>
              <a:pPr>
                <a:defRPr/>
              </a:pPr>
              <a:t>11</a:t>
            </a:fld>
            <a:endParaRPr lang="it-IT" altLang="it-IT"/>
          </a:p>
        </p:txBody>
      </p:sp>
    </p:spTree>
    <p:extLst>
      <p:ext uri="{BB962C8B-B14F-4D97-AF65-F5344CB8AC3E}">
        <p14:creationId xmlns:p14="http://schemas.microsoft.com/office/powerpoint/2010/main" val="243522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A73C3-A5DF-FA27-638C-0E7666C5CD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8CFA5DC-861A-E7FD-6768-C48CBF688E0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93C6EBE-DD8C-4B1F-9B4B-F5A6A53E6F23}"/>
              </a:ext>
            </a:extLst>
          </p:cNvPr>
          <p:cNvSpPr>
            <a:spLocks noGrp="1"/>
          </p:cNvSpPr>
          <p:nvPr>
            <p:ph type="body" idx="1"/>
          </p:nvPr>
        </p:nvSpPr>
        <p:spPr/>
        <p:txBody>
          <a:bodyPr/>
          <a:lstStyle/>
          <a:p>
            <a:endParaRPr lang="en-GB"/>
          </a:p>
        </p:txBody>
      </p:sp>
      <p:sp>
        <p:nvSpPr>
          <p:cNvPr id="4" name="Marcador de número de diapositiva 3">
            <a:extLst>
              <a:ext uri="{FF2B5EF4-FFF2-40B4-BE49-F238E27FC236}">
                <a16:creationId xmlns:a16="http://schemas.microsoft.com/office/drawing/2014/main" id="{227BA0BC-002D-7C08-2029-321B1A88DCC6}"/>
              </a:ext>
            </a:extLst>
          </p:cNvPr>
          <p:cNvSpPr>
            <a:spLocks noGrp="1"/>
          </p:cNvSpPr>
          <p:nvPr>
            <p:ph type="sldNum" sz="quarter" idx="5"/>
          </p:nvPr>
        </p:nvSpPr>
        <p:spPr/>
        <p:txBody>
          <a:bodyPr/>
          <a:lstStyle/>
          <a:p>
            <a:pPr>
              <a:defRPr/>
            </a:pPr>
            <a:fld id="{E1784DC6-A902-44A2-A175-839FCE46AF5D}" type="slidenum">
              <a:rPr lang="it-IT" altLang="it-IT" smtClean="0"/>
              <a:pPr>
                <a:defRPr/>
              </a:pPr>
              <a:t>13</a:t>
            </a:fld>
            <a:endParaRPr lang="it-IT" altLang="it-IT"/>
          </a:p>
        </p:txBody>
      </p:sp>
    </p:spTree>
    <p:extLst>
      <p:ext uri="{BB962C8B-B14F-4D97-AF65-F5344CB8AC3E}">
        <p14:creationId xmlns:p14="http://schemas.microsoft.com/office/powerpoint/2010/main" val="355919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only titl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487488" y="3429000"/>
            <a:ext cx="8510736" cy="1728192"/>
          </a:xfrm>
          <a:prstGeom prst="rect">
            <a:avLst/>
          </a:prstGeom>
        </p:spPr>
        <p:txBody>
          <a:bodyPr/>
          <a:lstStyle>
            <a:lvl1pPr>
              <a:defRPr>
                <a:solidFill>
                  <a:srgbClr val="274691"/>
                </a:solidFill>
              </a:defRPr>
            </a:lvl1pPr>
          </a:lstStyle>
          <a:p>
            <a:r>
              <a:rPr lang="it-IT"/>
              <a:t>Title</a:t>
            </a:r>
          </a:p>
        </p:txBody>
      </p:sp>
    </p:spTree>
    <p:custDataLst>
      <p:tags r:id="rId1"/>
    </p:custDataLst>
    <p:extLst>
      <p:ext uri="{BB962C8B-B14F-4D97-AF65-F5344CB8AC3E}">
        <p14:creationId xmlns:p14="http://schemas.microsoft.com/office/powerpoint/2010/main" val="425277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05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80384" y="4780229"/>
            <a:ext cx="11087728" cy="441039"/>
          </a:xfrm>
        </p:spPr>
        <p:txBody>
          <a:bodyPr anchor="b"/>
          <a:lstStyle>
            <a:lvl1pPr algn="l">
              <a:defRPr sz="2000" b="1">
                <a:solidFill>
                  <a:srgbClr val="274691"/>
                </a:solidFill>
              </a:defRPr>
            </a:lvl1pPr>
          </a:lstStyle>
          <a:p>
            <a:r>
              <a:rPr lang="it-IT"/>
              <a:t>Click to </a:t>
            </a:r>
            <a:r>
              <a:rPr lang="it-IT" err="1"/>
              <a:t>insert</a:t>
            </a:r>
            <a:r>
              <a:rPr lang="it-IT"/>
              <a:t> the </a:t>
            </a:r>
            <a:r>
              <a:rPr lang="it-IT" err="1"/>
              <a:t>title</a:t>
            </a:r>
            <a:endParaRPr lang="it-IT"/>
          </a:p>
        </p:txBody>
      </p:sp>
      <p:sp>
        <p:nvSpPr>
          <p:cNvPr id="3" name="Segnaposto immagine 2"/>
          <p:cNvSpPr>
            <a:spLocks noGrp="1"/>
          </p:cNvSpPr>
          <p:nvPr>
            <p:ph type="pic" idx="1" hasCustomPrompt="1"/>
          </p:nvPr>
        </p:nvSpPr>
        <p:spPr>
          <a:xfrm>
            <a:off x="479376" y="1052736"/>
            <a:ext cx="11079904" cy="3661363"/>
          </a:xfrm>
        </p:spPr>
        <p:txBody>
          <a:bodyPr rtlCol="0">
            <a:normAutofit/>
          </a:bodyPr>
          <a:lstStyle>
            <a:lvl1pPr marL="0" indent="0">
              <a:buNone/>
              <a:defRPr sz="3200">
                <a:solidFill>
                  <a:srgbClr val="27469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Click on the </a:t>
            </a:r>
            <a:r>
              <a:rPr lang="it-IT" noProof="0" err="1"/>
              <a:t>icon</a:t>
            </a:r>
            <a:endParaRPr lang="it-IT" noProof="0"/>
          </a:p>
        </p:txBody>
      </p:sp>
      <p:sp>
        <p:nvSpPr>
          <p:cNvPr id="4" name="Segnaposto testo 3"/>
          <p:cNvSpPr>
            <a:spLocks noGrp="1"/>
          </p:cNvSpPr>
          <p:nvPr>
            <p:ph type="body" sz="half" idx="2" hasCustomPrompt="1"/>
          </p:nvPr>
        </p:nvSpPr>
        <p:spPr>
          <a:xfrm>
            <a:off x="480384" y="5287398"/>
            <a:ext cx="11087728" cy="725958"/>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5" name="Segnaposto numero diapositiva 4"/>
          <p:cNvSpPr>
            <a:spLocks noGrp="1"/>
          </p:cNvSpPr>
          <p:nvPr>
            <p:ph type="sldNum" sz="quarter" idx="10"/>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479376" y="0"/>
            <a:ext cx="11088736"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a:solidFill>
                  <a:srgbClr val="2F4181"/>
                </a:solidFill>
              </a:rPr>
              <a:t>Click to </a:t>
            </a:r>
            <a:r>
              <a:rPr lang="it-IT" altLang="en-US" err="1">
                <a:solidFill>
                  <a:srgbClr val="2F4181"/>
                </a:solidFill>
              </a:rPr>
              <a:t>insert</a:t>
            </a:r>
            <a:r>
              <a:rPr lang="it-IT" altLang="en-US">
                <a:solidFill>
                  <a:srgbClr val="2F4181"/>
                </a:solidFill>
              </a:rPr>
              <a:t> the </a:t>
            </a:r>
            <a:r>
              <a:rPr lang="it-IT" altLang="en-US" err="1">
                <a:solidFill>
                  <a:srgbClr val="2F4181"/>
                </a:solidFill>
              </a:rPr>
              <a:t>title</a:t>
            </a:r>
            <a:endParaRPr lang="it-IT" altLang="en-US">
              <a:solidFill>
                <a:srgbClr val="2F4181"/>
              </a:solidFill>
            </a:endParaRPr>
          </a:p>
        </p:txBody>
      </p:sp>
    </p:spTree>
    <p:custDataLst>
      <p:tags r:id="rId1"/>
    </p:custDataLst>
    <p:extLst>
      <p:ext uri="{BB962C8B-B14F-4D97-AF65-F5344CB8AC3E}">
        <p14:creationId xmlns:p14="http://schemas.microsoft.com/office/powerpoint/2010/main" val="280096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 sldi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51880" y="4745585"/>
            <a:ext cx="10944720" cy="566738"/>
          </a:xfrm>
        </p:spPr>
        <p:txBody>
          <a:bodyPr anchor="b"/>
          <a:lstStyle>
            <a:lvl1pPr algn="l">
              <a:defRPr sz="2000" b="1">
                <a:solidFill>
                  <a:srgbClr val="274691"/>
                </a:solidFill>
              </a:defRPr>
            </a:lvl1pPr>
          </a:lstStyle>
          <a:p>
            <a:r>
              <a:rPr lang="it-IT"/>
              <a:t>Click to </a:t>
            </a:r>
            <a:r>
              <a:rPr lang="it-IT" err="1"/>
              <a:t>insert</a:t>
            </a:r>
            <a:r>
              <a:rPr lang="it-IT"/>
              <a:t> the </a:t>
            </a:r>
            <a:r>
              <a:rPr lang="it-IT" err="1"/>
              <a:t>title</a:t>
            </a:r>
            <a:endParaRPr lang="it-IT"/>
          </a:p>
        </p:txBody>
      </p:sp>
      <p:sp>
        <p:nvSpPr>
          <p:cNvPr id="4" name="Segnaposto testo 3"/>
          <p:cNvSpPr>
            <a:spLocks noGrp="1"/>
          </p:cNvSpPr>
          <p:nvPr>
            <p:ph type="body" sz="half" idx="2" hasCustomPrompt="1"/>
          </p:nvPr>
        </p:nvSpPr>
        <p:spPr>
          <a:xfrm>
            <a:off x="551880" y="5312323"/>
            <a:ext cx="10944720" cy="697852"/>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9" name="Segnaposto risorsa multimediale 8"/>
          <p:cNvSpPr>
            <a:spLocks noGrp="1"/>
          </p:cNvSpPr>
          <p:nvPr>
            <p:ph type="media" sz="quarter" idx="13" hasCustomPrompt="1"/>
          </p:nvPr>
        </p:nvSpPr>
        <p:spPr>
          <a:xfrm>
            <a:off x="551880" y="1196751"/>
            <a:ext cx="10944720" cy="3456385"/>
          </a:xfrm>
        </p:spPr>
        <p:txBody>
          <a:bodyPr rtlCol="0">
            <a:normAutofit/>
          </a:bodyPr>
          <a:lstStyle>
            <a:lvl1pPr>
              <a:defRPr>
                <a:solidFill>
                  <a:srgbClr val="274691"/>
                </a:solidFill>
              </a:defRPr>
            </a:lvl1pPr>
          </a:lstStyle>
          <a:p>
            <a:pPr lvl="0"/>
            <a:r>
              <a:rPr lang="it-IT" noProof="0"/>
              <a:t>Click on the </a:t>
            </a:r>
            <a:r>
              <a:rPr lang="it-IT" noProof="0" err="1"/>
              <a:t>icon</a:t>
            </a:r>
            <a:endParaRPr lang="it-IT" noProof="0"/>
          </a:p>
        </p:txBody>
      </p:sp>
      <p:sp>
        <p:nvSpPr>
          <p:cNvPr id="3" name="Segnaposto numero diapositiva 2"/>
          <p:cNvSpPr>
            <a:spLocks noGrp="1"/>
          </p:cNvSpPr>
          <p:nvPr>
            <p:ph type="sldNum" sz="quarter" idx="14"/>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551880" y="0"/>
            <a:ext cx="10944720"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a:solidFill>
                  <a:srgbClr val="2F4181"/>
                </a:solidFill>
              </a:rPr>
              <a:t>Click to </a:t>
            </a:r>
            <a:r>
              <a:rPr lang="it-IT" altLang="en-US" err="1">
                <a:solidFill>
                  <a:srgbClr val="2F4181"/>
                </a:solidFill>
              </a:rPr>
              <a:t>insert</a:t>
            </a:r>
            <a:r>
              <a:rPr lang="it-IT" altLang="en-US">
                <a:solidFill>
                  <a:srgbClr val="2F4181"/>
                </a:solidFill>
              </a:rPr>
              <a:t> the </a:t>
            </a:r>
            <a:r>
              <a:rPr lang="it-IT" altLang="en-US" err="1">
                <a:solidFill>
                  <a:srgbClr val="2F4181"/>
                </a:solidFill>
              </a:rPr>
              <a:t>title</a:t>
            </a:r>
            <a:endParaRPr lang="it-IT" altLang="en-US">
              <a:solidFill>
                <a:srgbClr val="2F4181"/>
              </a:solidFill>
            </a:endParaRPr>
          </a:p>
        </p:txBody>
      </p:sp>
    </p:spTree>
    <p:custDataLst>
      <p:tags r:id="rId1"/>
    </p:custDataLst>
    <p:extLst>
      <p:ext uri="{BB962C8B-B14F-4D97-AF65-F5344CB8AC3E}">
        <p14:creationId xmlns:p14="http://schemas.microsoft.com/office/powerpoint/2010/main" val="4014951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51384" y="4761049"/>
            <a:ext cx="11007897" cy="566738"/>
          </a:xfrm>
        </p:spPr>
        <p:txBody>
          <a:bodyPr anchor="b"/>
          <a:lstStyle>
            <a:lvl1pPr algn="l">
              <a:defRPr sz="2000" b="1">
                <a:solidFill>
                  <a:srgbClr val="274691"/>
                </a:solidFill>
              </a:defRPr>
            </a:lvl1pPr>
          </a:lstStyle>
          <a:p>
            <a:r>
              <a:rPr lang="it-IT"/>
              <a:t>Click to </a:t>
            </a:r>
            <a:r>
              <a:rPr lang="it-IT" err="1"/>
              <a:t>insert</a:t>
            </a:r>
            <a:r>
              <a:rPr lang="it-IT"/>
              <a:t> the </a:t>
            </a:r>
            <a:r>
              <a:rPr lang="it-IT" err="1"/>
              <a:t>title</a:t>
            </a:r>
            <a:endParaRPr lang="it-IT"/>
          </a:p>
        </p:txBody>
      </p:sp>
      <p:sp>
        <p:nvSpPr>
          <p:cNvPr id="4" name="Segnaposto testo 3"/>
          <p:cNvSpPr>
            <a:spLocks noGrp="1"/>
          </p:cNvSpPr>
          <p:nvPr>
            <p:ph type="body" sz="half" idx="2" hasCustomPrompt="1"/>
          </p:nvPr>
        </p:nvSpPr>
        <p:spPr>
          <a:xfrm>
            <a:off x="534164" y="5327787"/>
            <a:ext cx="11007897" cy="661639"/>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9" name="Segnaposto tabella 8"/>
          <p:cNvSpPr>
            <a:spLocks noGrp="1"/>
          </p:cNvSpPr>
          <p:nvPr>
            <p:ph type="tbl" sz="quarter" idx="13" hasCustomPrompt="1"/>
          </p:nvPr>
        </p:nvSpPr>
        <p:spPr>
          <a:xfrm>
            <a:off x="551384" y="908720"/>
            <a:ext cx="11007897" cy="3780321"/>
          </a:xfrm>
        </p:spPr>
        <p:txBody>
          <a:bodyPr rtlCol="0">
            <a:normAutofit/>
          </a:bodyPr>
          <a:lstStyle>
            <a:lvl1pPr>
              <a:defRPr>
                <a:solidFill>
                  <a:srgbClr val="274691"/>
                </a:solidFill>
              </a:defRPr>
            </a:lvl1pPr>
          </a:lstStyle>
          <a:p>
            <a:pPr lvl="0"/>
            <a:r>
              <a:rPr lang="it-IT" noProof="0"/>
              <a:t>Click on the </a:t>
            </a:r>
            <a:r>
              <a:rPr lang="it-IT" noProof="0" err="1"/>
              <a:t>icon</a:t>
            </a:r>
            <a:endParaRPr lang="it-IT" noProof="0"/>
          </a:p>
        </p:txBody>
      </p:sp>
      <p:sp>
        <p:nvSpPr>
          <p:cNvPr id="3" name="Segnaposto numero diapositiva 2"/>
          <p:cNvSpPr>
            <a:spLocks noGrp="1"/>
          </p:cNvSpPr>
          <p:nvPr>
            <p:ph type="sldNum" sz="quarter" idx="14"/>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551384" y="0"/>
            <a:ext cx="1101672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a:solidFill>
                  <a:srgbClr val="2F4181"/>
                </a:solidFill>
              </a:rPr>
              <a:t>Click to </a:t>
            </a:r>
            <a:r>
              <a:rPr lang="it-IT" altLang="en-US" err="1">
                <a:solidFill>
                  <a:srgbClr val="2F4181"/>
                </a:solidFill>
              </a:rPr>
              <a:t>insert</a:t>
            </a:r>
            <a:r>
              <a:rPr lang="it-IT" altLang="en-US">
                <a:solidFill>
                  <a:srgbClr val="2F4181"/>
                </a:solidFill>
              </a:rPr>
              <a:t> the </a:t>
            </a:r>
            <a:r>
              <a:rPr lang="it-IT" altLang="en-US" err="1">
                <a:solidFill>
                  <a:srgbClr val="2F4181"/>
                </a:solidFill>
              </a:rPr>
              <a:t>title</a:t>
            </a:r>
            <a:endParaRPr lang="it-IT" altLang="en-US">
              <a:solidFill>
                <a:srgbClr val="2F4181"/>
              </a:solidFill>
            </a:endParaRPr>
          </a:p>
        </p:txBody>
      </p:sp>
    </p:spTree>
    <p:custDataLst>
      <p:tags r:id="rId1"/>
    </p:custDataLst>
    <p:extLst>
      <p:ext uri="{BB962C8B-B14F-4D97-AF65-F5344CB8AC3E}">
        <p14:creationId xmlns:p14="http://schemas.microsoft.com/office/powerpoint/2010/main" val="132407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456040" y="987568"/>
            <a:ext cx="5040561" cy="497216"/>
          </a:xfrm>
        </p:spPr>
        <p:txBody>
          <a:bodyPr anchor="b"/>
          <a:lstStyle>
            <a:lvl1pPr algn="l">
              <a:defRPr sz="2400" b="1">
                <a:solidFill>
                  <a:srgbClr val="274691"/>
                </a:solidFill>
              </a:defRPr>
            </a:lvl1pPr>
          </a:lstStyle>
          <a:p>
            <a:r>
              <a:rPr lang="it-IT"/>
              <a:t>Click to </a:t>
            </a:r>
            <a:r>
              <a:rPr lang="it-IT" err="1"/>
              <a:t>insert</a:t>
            </a:r>
            <a:r>
              <a:rPr lang="it-IT"/>
              <a:t> the </a:t>
            </a:r>
            <a:r>
              <a:rPr lang="it-IT" err="1"/>
              <a:t>title</a:t>
            </a:r>
            <a:endParaRPr lang="it-IT"/>
          </a:p>
        </p:txBody>
      </p:sp>
      <p:sp>
        <p:nvSpPr>
          <p:cNvPr id="4" name="Segnaposto testo 3"/>
          <p:cNvSpPr>
            <a:spLocks noGrp="1"/>
          </p:cNvSpPr>
          <p:nvPr>
            <p:ph type="body" sz="half" idx="2" hasCustomPrompt="1"/>
          </p:nvPr>
        </p:nvSpPr>
        <p:spPr>
          <a:xfrm>
            <a:off x="6456040" y="1633975"/>
            <a:ext cx="5040561" cy="4347008"/>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9" name="Segnaposto tabella 8"/>
          <p:cNvSpPr>
            <a:spLocks noGrp="1"/>
          </p:cNvSpPr>
          <p:nvPr>
            <p:ph type="tbl" sz="quarter" idx="13" hasCustomPrompt="1"/>
          </p:nvPr>
        </p:nvSpPr>
        <p:spPr>
          <a:xfrm>
            <a:off x="551385" y="987568"/>
            <a:ext cx="5616624" cy="5033720"/>
          </a:xfrm>
        </p:spPr>
        <p:txBody>
          <a:bodyPr rtlCol="0">
            <a:normAutofit/>
          </a:bodyPr>
          <a:lstStyle>
            <a:lvl1pPr>
              <a:defRPr>
                <a:solidFill>
                  <a:srgbClr val="274691"/>
                </a:solidFill>
              </a:defRPr>
            </a:lvl1pPr>
          </a:lstStyle>
          <a:p>
            <a:pPr lvl="0"/>
            <a:r>
              <a:rPr lang="it-IT" noProof="0"/>
              <a:t>Click on the </a:t>
            </a:r>
            <a:r>
              <a:rPr lang="it-IT" noProof="0" err="1"/>
              <a:t>icon</a:t>
            </a:r>
            <a:endParaRPr lang="it-IT" noProof="0"/>
          </a:p>
        </p:txBody>
      </p:sp>
      <p:sp>
        <p:nvSpPr>
          <p:cNvPr id="3" name="Segnaposto numero diapositiva 2"/>
          <p:cNvSpPr>
            <a:spLocks noGrp="1"/>
          </p:cNvSpPr>
          <p:nvPr>
            <p:ph type="sldNum" sz="quarter" idx="14"/>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407368" y="0"/>
            <a:ext cx="11305256" cy="83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a:solidFill>
                  <a:srgbClr val="2F4181"/>
                </a:solidFill>
              </a:rPr>
              <a:t>Click to </a:t>
            </a:r>
            <a:r>
              <a:rPr lang="it-IT" altLang="en-US" err="1">
                <a:solidFill>
                  <a:srgbClr val="2F4181"/>
                </a:solidFill>
              </a:rPr>
              <a:t>insert</a:t>
            </a:r>
            <a:r>
              <a:rPr lang="it-IT" altLang="en-US">
                <a:solidFill>
                  <a:srgbClr val="2F4181"/>
                </a:solidFill>
              </a:rPr>
              <a:t> the </a:t>
            </a:r>
            <a:r>
              <a:rPr lang="it-IT" altLang="en-US" err="1">
                <a:solidFill>
                  <a:srgbClr val="2F4181"/>
                </a:solidFill>
              </a:rPr>
              <a:t>title</a:t>
            </a:r>
            <a:endParaRPr lang="it-IT" altLang="en-US">
              <a:solidFill>
                <a:srgbClr val="2F4181"/>
              </a:solidFill>
            </a:endParaRPr>
          </a:p>
        </p:txBody>
      </p:sp>
    </p:spTree>
    <p:custDataLst>
      <p:tags r:id="rId1"/>
    </p:custDataLst>
    <p:extLst>
      <p:ext uri="{BB962C8B-B14F-4D97-AF65-F5344CB8AC3E}">
        <p14:creationId xmlns:p14="http://schemas.microsoft.com/office/powerpoint/2010/main" val="89225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88088" y="1008662"/>
            <a:ext cx="4680025" cy="476122"/>
          </a:xfrm>
        </p:spPr>
        <p:txBody>
          <a:bodyPr anchor="b"/>
          <a:lstStyle>
            <a:lvl1pPr algn="l">
              <a:defRPr sz="2400" b="1">
                <a:solidFill>
                  <a:srgbClr val="274691"/>
                </a:solidFill>
              </a:defRPr>
            </a:lvl1pPr>
          </a:lstStyle>
          <a:p>
            <a:r>
              <a:rPr lang="it-IT"/>
              <a:t>Click to </a:t>
            </a:r>
            <a:r>
              <a:rPr lang="it-IT" err="1"/>
              <a:t>insert</a:t>
            </a:r>
            <a:r>
              <a:rPr lang="it-IT"/>
              <a:t> the </a:t>
            </a:r>
            <a:r>
              <a:rPr lang="it-IT" err="1"/>
              <a:t>title</a:t>
            </a:r>
            <a:endParaRPr lang="it-IT"/>
          </a:p>
        </p:txBody>
      </p:sp>
      <p:sp>
        <p:nvSpPr>
          <p:cNvPr id="4" name="Segnaposto testo 3"/>
          <p:cNvSpPr>
            <a:spLocks noGrp="1"/>
          </p:cNvSpPr>
          <p:nvPr>
            <p:ph type="body" sz="half" idx="2" hasCustomPrompt="1"/>
          </p:nvPr>
        </p:nvSpPr>
        <p:spPr>
          <a:xfrm>
            <a:off x="6888088" y="1655069"/>
            <a:ext cx="4680025" cy="4366220"/>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10" name="Segnaposto immagine 9"/>
          <p:cNvSpPr>
            <a:spLocks noGrp="1"/>
          </p:cNvSpPr>
          <p:nvPr>
            <p:ph type="pic" sz="quarter" idx="13" hasCustomPrompt="1"/>
          </p:nvPr>
        </p:nvSpPr>
        <p:spPr>
          <a:xfrm>
            <a:off x="551385" y="980729"/>
            <a:ext cx="6120680" cy="5040560"/>
          </a:xfrm>
        </p:spPr>
        <p:txBody>
          <a:bodyPr rtlCol="0">
            <a:normAutofit/>
          </a:bodyPr>
          <a:lstStyle>
            <a:lvl1pPr>
              <a:defRPr>
                <a:solidFill>
                  <a:srgbClr val="274691"/>
                </a:solidFill>
              </a:defRPr>
            </a:lvl1pPr>
          </a:lstStyle>
          <a:p>
            <a:pPr lvl="0"/>
            <a:r>
              <a:rPr lang="it-IT" noProof="0"/>
              <a:t>Click on the </a:t>
            </a:r>
            <a:r>
              <a:rPr lang="it-IT" noProof="0" err="1"/>
              <a:t>icon</a:t>
            </a:r>
            <a:endParaRPr lang="it-IT" noProof="0"/>
          </a:p>
        </p:txBody>
      </p:sp>
      <p:sp>
        <p:nvSpPr>
          <p:cNvPr id="3" name="Segnaposto numero diapositiva 2"/>
          <p:cNvSpPr>
            <a:spLocks noGrp="1"/>
          </p:cNvSpPr>
          <p:nvPr>
            <p:ph type="sldNum" sz="quarter" idx="14"/>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479377" y="0"/>
            <a:ext cx="11088736" cy="83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a:solidFill>
                  <a:srgbClr val="2F4181"/>
                </a:solidFill>
              </a:rPr>
              <a:t>Click to </a:t>
            </a:r>
            <a:r>
              <a:rPr lang="it-IT" altLang="en-US" err="1">
                <a:solidFill>
                  <a:srgbClr val="2F4181"/>
                </a:solidFill>
              </a:rPr>
              <a:t>insert</a:t>
            </a:r>
            <a:r>
              <a:rPr lang="it-IT" altLang="en-US">
                <a:solidFill>
                  <a:srgbClr val="2F4181"/>
                </a:solidFill>
              </a:rPr>
              <a:t> the </a:t>
            </a:r>
            <a:r>
              <a:rPr lang="it-IT" altLang="en-US" err="1">
                <a:solidFill>
                  <a:srgbClr val="2F4181"/>
                </a:solidFill>
              </a:rPr>
              <a:t>title</a:t>
            </a:r>
            <a:endParaRPr lang="it-IT" altLang="en-US">
              <a:solidFill>
                <a:srgbClr val="2F4181"/>
              </a:solidFill>
            </a:endParaRPr>
          </a:p>
        </p:txBody>
      </p:sp>
    </p:spTree>
    <p:custDataLst>
      <p:tags r:id="rId1"/>
    </p:custDataLst>
    <p:extLst>
      <p:ext uri="{BB962C8B-B14F-4D97-AF65-F5344CB8AC3E}">
        <p14:creationId xmlns:p14="http://schemas.microsoft.com/office/powerpoint/2010/main" val="2042806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240016" y="915561"/>
            <a:ext cx="4323645" cy="497215"/>
          </a:xfrm>
        </p:spPr>
        <p:txBody>
          <a:bodyPr anchor="b"/>
          <a:lstStyle>
            <a:lvl1pPr algn="l">
              <a:defRPr sz="2400" b="1">
                <a:solidFill>
                  <a:srgbClr val="274691"/>
                </a:solidFill>
              </a:defRPr>
            </a:lvl1pPr>
          </a:lstStyle>
          <a:p>
            <a:r>
              <a:rPr lang="it-IT"/>
              <a:t>Click to </a:t>
            </a:r>
            <a:r>
              <a:rPr lang="it-IT" err="1"/>
              <a:t>insert</a:t>
            </a:r>
            <a:r>
              <a:rPr lang="it-IT"/>
              <a:t> the </a:t>
            </a:r>
            <a:r>
              <a:rPr lang="it-IT" err="1"/>
              <a:t>title</a:t>
            </a:r>
            <a:endParaRPr lang="it-IT"/>
          </a:p>
        </p:txBody>
      </p:sp>
      <p:sp>
        <p:nvSpPr>
          <p:cNvPr id="4" name="Segnaposto testo 3"/>
          <p:cNvSpPr>
            <a:spLocks noGrp="1"/>
          </p:cNvSpPr>
          <p:nvPr>
            <p:ph type="body" sz="half" idx="2" hasCustomPrompt="1"/>
          </p:nvPr>
        </p:nvSpPr>
        <p:spPr>
          <a:xfrm>
            <a:off x="6240016" y="1489960"/>
            <a:ext cx="4323645" cy="4603336"/>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9" name="Segnaposto risorsa multimediale 8"/>
          <p:cNvSpPr>
            <a:spLocks noGrp="1"/>
          </p:cNvSpPr>
          <p:nvPr>
            <p:ph type="media" sz="quarter" idx="13" hasCustomPrompt="1"/>
          </p:nvPr>
        </p:nvSpPr>
        <p:spPr>
          <a:xfrm>
            <a:off x="627053" y="915573"/>
            <a:ext cx="5184576" cy="5105715"/>
          </a:xfrm>
        </p:spPr>
        <p:txBody>
          <a:bodyPr rtlCol="0">
            <a:normAutofit/>
          </a:bodyPr>
          <a:lstStyle>
            <a:lvl1pPr>
              <a:defRPr>
                <a:solidFill>
                  <a:srgbClr val="274691"/>
                </a:solidFill>
              </a:defRPr>
            </a:lvl1pPr>
          </a:lstStyle>
          <a:p>
            <a:pPr lvl="0"/>
            <a:r>
              <a:rPr lang="it-IT" noProof="0"/>
              <a:t>Click on the </a:t>
            </a:r>
            <a:r>
              <a:rPr lang="it-IT" noProof="0" err="1"/>
              <a:t>icon</a:t>
            </a:r>
            <a:endParaRPr lang="it-IT" noProof="0"/>
          </a:p>
        </p:txBody>
      </p:sp>
      <p:sp>
        <p:nvSpPr>
          <p:cNvPr id="3" name="Segnaposto numero diapositiva 2"/>
          <p:cNvSpPr>
            <a:spLocks noGrp="1"/>
          </p:cNvSpPr>
          <p:nvPr>
            <p:ph type="sldNum" sz="quarter" idx="14"/>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551384" y="0"/>
            <a:ext cx="11016728" cy="83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a:solidFill>
                  <a:srgbClr val="2F4181"/>
                </a:solidFill>
              </a:rPr>
              <a:t>Click to </a:t>
            </a:r>
            <a:r>
              <a:rPr lang="it-IT" altLang="en-US" err="1">
                <a:solidFill>
                  <a:srgbClr val="2F4181"/>
                </a:solidFill>
              </a:rPr>
              <a:t>insert</a:t>
            </a:r>
            <a:r>
              <a:rPr lang="it-IT" altLang="en-US">
                <a:solidFill>
                  <a:srgbClr val="2F4181"/>
                </a:solidFill>
              </a:rPr>
              <a:t> the </a:t>
            </a:r>
            <a:r>
              <a:rPr lang="it-IT" altLang="en-US" err="1">
                <a:solidFill>
                  <a:srgbClr val="2F4181"/>
                </a:solidFill>
              </a:rPr>
              <a:t>title</a:t>
            </a:r>
            <a:endParaRPr lang="it-IT" altLang="en-US">
              <a:solidFill>
                <a:srgbClr val="2F4181"/>
              </a:solidFill>
            </a:endParaRPr>
          </a:p>
        </p:txBody>
      </p:sp>
    </p:spTree>
    <p:custDataLst>
      <p:tags r:id="rId1"/>
    </p:custDataLst>
    <p:extLst>
      <p:ext uri="{BB962C8B-B14F-4D97-AF65-F5344CB8AC3E}">
        <p14:creationId xmlns:p14="http://schemas.microsoft.com/office/powerpoint/2010/main" val="87708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744073" y="838377"/>
            <a:ext cx="4763079" cy="473253"/>
          </a:xfrm>
        </p:spPr>
        <p:txBody>
          <a:bodyPr anchor="b"/>
          <a:lstStyle>
            <a:lvl1pPr algn="l">
              <a:defRPr sz="2400" b="1">
                <a:solidFill>
                  <a:srgbClr val="274691"/>
                </a:solidFill>
              </a:defRPr>
            </a:lvl1pPr>
          </a:lstStyle>
          <a:p>
            <a:r>
              <a:rPr lang="it-IT"/>
              <a:t>Click to </a:t>
            </a:r>
            <a:r>
              <a:rPr lang="it-IT" err="1"/>
              <a:t>insert</a:t>
            </a:r>
            <a:r>
              <a:rPr lang="it-IT"/>
              <a:t> the </a:t>
            </a:r>
            <a:r>
              <a:rPr lang="it-IT" err="1"/>
              <a:t>title</a:t>
            </a:r>
            <a:endParaRPr lang="it-IT"/>
          </a:p>
        </p:txBody>
      </p:sp>
      <p:sp>
        <p:nvSpPr>
          <p:cNvPr id="4" name="Segnaposto testo 3"/>
          <p:cNvSpPr>
            <a:spLocks noGrp="1"/>
          </p:cNvSpPr>
          <p:nvPr>
            <p:ph type="body" sz="half" idx="2" hasCustomPrompt="1"/>
          </p:nvPr>
        </p:nvSpPr>
        <p:spPr>
          <a:xfrm>
            <a:off x="6744073" y="1412776"/>
            <a:ext cx="4763080" cy="4583529"/>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10" name="Segnaposto grafico 9"/>
          <p:cNvSpPr>
            <a:spLocks noGrp="1"/>
          </p:cNvSpPr>
          <p:nvPr>
            <p:ph type="chart" sz="quarter" idx="13" hasCustomPrompt="1"/>
          </p:nvPr>
        </p:nvSpPr>
        <p:spPr>
          <a:xfrm>
            <a:off x="479376" y="838378"/>
            <a:ext cx="6048672" cy="5182910"/>
          </a:xfrm>
        </p:spPr>
        <p:txBody>
          <a:bodyPr rtlCol="0">
            <a:normAutofit/>
          </a:bodyPr>
          <a:lstStyle>
            <a:lvl1pPr>
              <a:defRPr sz="2300">
                <a:solidFill>
                  <a:srgbClr val="274691"/>
                </a:solidFill>
              </a:defRPr>
            </a:lvl1pPr>
          </a:lstStyle>
          <a:p>
            <a:pPr lvl="0"/>
            <a:r>
              <a:rPr lang="it-IT" noProof="0"/>
              <a:t>Click on the </a:t>
            </a:r>
            <a:r>
              <a:rPr lang="it-IT" noProof="0" err="1"/>
              <a:t>icon</a:t>
            </a:r>
            <a:endParaRPr lang="it-IT" noProof="0"/>
          </a:p>
        </p:txBody>
      </p:sp>
      <p:sp>
        <p:nvSpPr>
          <p:cNvPr id="3" name="Segnaposto numero diapositiva 2"/>
          <p:cNvSpPr>
            <a:spLocks noGrp="1"/>
          </p:cNvSpPr>
          <p:nvPr>
            <p:ph type="sldNum" sz="quarter" idx="14"/>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479376" y="0"/>
            <a:ext cx="11088736" cy="83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sz="2800">
                <a:solidFill>
                  <a:srgbClr val="2F4181"/>
                </a:solidFill>
              </a:rPr>
              <a:t>Click to </a:t>
            </a:r>
            <a:r>
              <a:rPr lang="it-IT" altLang="en-US" sz="2800" err="1">
                <a:solidFill>
                  <a:srgbClr val="2F4181"/>
                </a:solidFill>
              </a:rPr>
              <a:t>insert</a:t>
            </a:r>
            <a:r>
              <a:rPr lang="it-IT" altLang="en-US" sz="2800">
                <a:solidFill>
                  <a:srgbClr val="2F4181"/>
                </a:solidFill>
              </a:rPr>
              <a:t> the </a:t>
            </a:r>
            <a:r>
              <a:rPr lang="it-IT" altLang="en-US" sz="2800" err="1">
                <a:solidFill>
                  <a:srgbClr val="2F4181"/>
                </a:solidFill>
              </a:rPr>
              <a:t>title</a:t>
            </a:r>
            <a:endParaRPr lang="it-IT" altLang="en-US" sz="2800">
              <a:solidFill>
                <a:srgbClr val="2F4181"/>
              </a:solidFill>
            </a:endParaRPr>
          </a:p>
        </p:txBody>
      </p:sp>
    </p:spTree>
    <p:custDataLst>
      <p:tags r:id="rId1"/>
    </p:custDataLst>
    <p:extLst>
      <p:ext uri="{BB962C8B-B14F-4D97-AF65-F5344CB8AC3E}">
        <p14:creationId xmlns:p14="http://schemas.microsoft.com/office/powerpoint/2010/main" val="3807136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1 ok">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0" y="2720823"/>
            <a:ext cx="12192000" cy="1200329"/>
          </a:xfrm>
          <a:prstGeom prst="rect">
            <a:avLst/>
          </a:prstGeom>
        </p:spPr>
        <p:txBody>
          <a:bodyPr anchor="ctr">
            <a:spAutoFit/>
          </a:bodyPr>
          <a:lstStyle>
            <a:lvl1pPr>
              <a:defRPr sz="3600">
                <a:solidFill>
                  <a:srgbClr val="274691"/>
                </a:solidFill>
              </a:defRPr>
            </a:lvl1pPr>
          </a:lstStyle>
          <a:p>
            <a:r>
              <a:rPr lang="it-IT" altLang="en-US" err="1"/>
              <a:t>Thank</a:t>
            </a:r>
            <a:r>
              <a:rPr lang="it-IT" altLang="en-US"/>
              <a:t> </a:t>
            </a:r>
            <a:r>
              <a:rPr lang="it-IT" altLang="en-US" err="1"/>
              <a:t>you</a:t>
            </a:r>
            <a:br>
              <a:rPr lang="it-IT" altLang="en-US"/>
            </a:br>
            <a:r>
              <a:rPr lang="it-IT" altLang="en-US"/>
              <a:t>for </a:t>
            </a:r>
            <a:r>
              <a:rPr lang="it-IT" altLang="en-US" err="1"/>
              <a:t>your</a:t>
            </a:r>
            <a:r>
              <a:rPr lang="it-IT" altLang="en-US"/>
              <a:t> </a:t>
            </a:r>
            <a:r>
              <a:rPr lang="it-IT" altLang="en-US" err="1"/>
              <a:t>attention</a:t>
            </a:r>
            <a:r>
              <a:rPr lang="it-IT" altLang="en-US"/>
              <a:t>!</a:t>
            </a:r>
            <a:endParaRPr lang="it-IT"/>
          </a:p>
        </p:txBody>
      </p:sp>
      <p:sp>
        <p:nvSpPr>
          <p:cNvPr id="3" name="Sottotitolo 2"/>
          <p:cNvSpPr>
            <a:spLocks noGrp="1"/>
          </p:cNvSpPr>
          <p:nvPr>
            <p:ph type="subTitle" idx="1" hasCustomPrompt="1"/>
          </p:nvPr>
        </p:nvSpPr>
        <p:spPr>
          <a:xfrm>
            <a:off x="0" y="4077072"/>
            <a:ext cx="12072664" cy="369332"/>
          </a:xfrm>
          <a:prstGeom prst="rect">
            <a:avLst/>
          </a:prstGeom>
        </p:spPr>
        <p:txBody>
          <a:bodyPr anchor="ctr">
            <a:spAutoFit/>
          </a:bodyPr>
          <a:lstStyle>
            <a:lvl1pPr marL="0" indent="0" algn="ctr">
              <a:buNone/>
              <a:defRPr sz="1800">
                <a:solidFill>
                  <a:srgbClr val="27469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altLang="en-US"/>
              <a:t>(</a:t>
            </a:r>
            <a:r>
              <a:rPr lang="it-IT" altLang="en-US" err="1"/>
              <a:t>Presenter</a:t>
            </a:r>
            <a:r>
              <a:rPr lang="it-IT" altLang="en-US"/>
              <a:t> email </a:t>
            </a:r>
            <a:r>
              <a:rPr lang="it-IT" altLang="en-US" err="1"/>
              <a:t>address</a:t>
            </a:r>
            <a:r>
              <a:rPr lang="it-IT" altLang="en-US"/>
              <a:t>)</a:t>
            </a:r>
          </a:p>
        </p:txBody>
      </p:sp>
      <p:sp>
        <p:nvSpPr>
          <p:cNvPr id="7" name="Segnaposto testo 6"/>
          <p:cNvSpPr>
            <a:spLocks noGrp="1"/>
          </p:cNvSpPr>
          <p:nvPr>
            <p:ph type="body" sz="quarter" idx="10" hasCustomPrompt="1"/>
          </p:nvPr>
        </p:nvSpPr>
        <p:spPr>
          <a:xfrm>
            <a:off x="5447928" y="1196752"/>
            <a:ext cx="2736304" cy="307777"/>
          </a:xfrm>
          <a:prstGeom prst="rect">
            <a:avLst/>
          </a:prstGeom>
        </p:spPr>
        <p:txBody>
          <a:bodyPr anchor="ctr" anchorCtr="0">
            <a:spAutoFit/>
          </a:bodyPr>
          <a:lstStyle>
            <a:lvl1pPr algn="l">
              <a:spcBef>
                <a:spcPts val="0"/>
              </a:spcBef>
              <a:defRPr sz="1400" b="0">
                <a:solidFill>
                  <a:srgbClr val="002060"/>
                </a:solidFill>
              </a:defRPr>
            </a:lvl1pPr>
          </a:lstStyle>
          <a:p>
            <a:pPr lvl="0"/>
            <a:r>
              <a:rPr lang="it-IT" err="1"/>
              <a:t>Insert</a:t>
            </a:r>
            <a:r>
              <a:rPr lang="it-IT"/>
              <a:t> Project </a:t>
            </a:r>
            <a:r>
              <a:rPr lang="it-IT" err="1"/>
              <a:t>title</a:t>
            </a:r>
            <a:endParaRPr lang="it-IT"/>
          </a:p>
        </p:txBody>
      </p:sp>
      <p:sp>
        <p:nvSpPr>
          <p:cNvPr id="5" name="CasellaDiTesto 4">
            <a:extLst>
              <a:ext uri="{FF2B5EF4-FFF2-40B4-BE49-F238E27FC236}">
                <a16:creationId xmlns:a16="http://schemas.microsoft.com/office/drawing/2014/main" id="{06BFA358-A630-4E48-A07E-B22E6E5AC128}"/>
              </a:ext>
            </a:extLst>
          </p:cNvPr>
          <p:cNvSpPr txBox="1"/>
          <p:nvPr userDrawn="1"/>
        </p:nvSpPr>
        <p:spPr>
          <a:xfrm>
            <a:off x="1055440" y="6453336"/>
            <a:ext cx="10081120" cy="374461"/>
          </a:xfrm>
          <a:prstGeom prst="rect">
            <a:avLst/>
          </a:prstGeom>
          <a:noFill/>
        </p:spPr>
        <p:txBody>
          <a:bodyPr wrap="square" rtlCol="0">
            <a:spAutoFit/>
          </a:bodyPr>
          <a:lstStyle/>
          <a:p>
            <a:pPr algn="ctr">
              <a:lnSpc>
                <a:spcPts val="1100"/>
              </a:lnSpc>
            </a:pPr>
            <a:r>
              <a:rPr lang="en" sz="900" b="0" i="0" kern="1200">
                <a:solidFill>
                  <a:srgbClr val="00467A"/>
                </a:solidFill>
                <a:effectLst/>
                <a:latin typeface="Arial" panose="020B0604020202020204" pitchFamily="34" charset="0"/>
                <a:ea typeface="+mn-ea"/>
                <a:cs typeface="Arial" panose="020B0604020202020204" pitchFamily="34" charset="0"/>
              </a:rPr>
              <a:t>Views and opinions expressed are however those of the author(s) only and do not necessarily reflect those of the European Union </a:t>
            </a:r>
          </a:p>
          <a:p>
            <a:pPr algn="ctr">
              <a:lnSpc>
                <a:spcPts val="1100"/>
              </a:lnSpc>
            </a:pPr>
            <a:r>
              <a:rPr lang="en" sz="900" b="0" i="0" kern="1200">
                <a:solidFill>
                  <a:srgbClr val="00467A"/>
                </a:solidFill>
                <a:effectLst/>
                <a:latin typeface="Arial" panose="020B0604020202020204" pitchFamily="34" charset="0"/>
                <a:ea typeface="+mn-ea"/>
                <a:cs typeface="Arial" panose="020B0604020202020204" pitchFamily="34" charset="0"/>
              </a:rPr>
              <a:t>or the European Research Executive Agency. Neither the European Union nor the granting authority can be held responsible for them.</a:t>
            </a:r>
            <a:endParaRPr lang="it-IT" sz="900">
              <a:solidFill>
                <a:srgbClr val="00467A"/>
              </a:solidFill>
            </a:endParaRPr>
          </a:p>
        </p:txBody>
      </p:sp>
    </p:spTree>
    <p:custDataLst>
      <p:tags r:id="rId1"/>
    </p:custDataLst>
    <p:extLst>
      <p:ext uri="{BB962C8B-B14F-4D97-AF65-F5344CB8AC3E}">
        <p14:creationId xmlns:p14="http://schemas.microsoft.com/office/powerpoint/2010/main" val="117539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0" y="3840105"/>
            <a:ext cx="12192000" cy="550779"/>
          </a:xfrm>
          <a:prstGeom prst="rect">
            <a:avLst/>
          </a:prstGeom>
        </p:spPr>
        <p:txBody>
          <a:bodyPr anchor="ctr"/>
          <a:lstStyle>
            <a:lvl1pPr>
              <a:defRPr sz="3300"/>
            </a:lvl1pPr>
          </a:lstStyle>
          <a:p>
            <a:r>
              <a:rPr lang="it-IT" altLang="en-US"/>
              <a:t>Title: </a:t>
            </a:r>
            <a:r>
              <a:rPr lang="it-IT" altLang="en-US" err="1"/>
              <a:t>Lorem</a:t>
            </a:r>
            <a:r>
              <a:rPr lang="it-IT" altLang="en-US"/>
              <a:t> </a:t>
            </a:r>
            <a:r>
              <a:rPr lang="it-IT" altLang="en-US" err="1"/>
              <a:t>ipsum</a:t>
            </a:r>
            <a:r>
              <a:rPr lang="it-IT" altLang="en-US"/>
              <a:t> </a:t>
            </a:r>
            <a:r>
              <a:rPr lang="it-IT" altLang="en-US" err="1"/>
              <a:t>dolor</a:t>
            </a:r>
            <a:r>
              <a:rPr lang="it-IT" altLang="en-US"/>
              <a:t> </a:t>
            </a:r>
            <a:r>
              <a:rPr lang="it-IT" altLang="en-US" err="1"/>
              <a:t>sit</a:t>
            </a:r>
            <a:r>
              <a:rPr lang="it-IT" altLang="en-US"/>
              <a:t> </a:t>
            </a:r>
            <a:r>
              <a:rPr lang="it-IT" altLang="en-US" err="1"/>
              <a:t>amet</a:t>
            </a:r>
            <a:r>
              <a:rPr lang="it-IT" altLang="en-US"/>
              <a:t> </a:t>
            </a:r>
            <a:r>
              <a:rPr lang="it-IT" altLang="en-US" err="1"/>
              <a:t>adipiscing</a:t>
            </a:r>
            <a:endParaRPr lang="it-IT"/>
          </a:p>
        </p:txBody>
      </p:sp>
      <p:sp>
        <p:nvSpPr>
          <p:cNvPr id="3" name="Sottotitolo 2"/>
          <p:cNvSpPr>
            <a:spLocks noGrp="1"/>
          </p:cNvSpPr>
          <p:nvPr>
            <p:ph type="subTitle" idx="1" hasCustomPrompt="1"/>
          </p:nvPr>
        </p:nvSpPr>
        <p:spPr>
          <a:xfrm>
            <a:off x="0" y="4416170"/>
            <a:ext cx="12072664" cy="813030"/>
          </a:xfrm>
          <a:prstGeom prst="rect">
            <a:avLst/>
          </a:prstGeom>
        </p:spPr>
        <p:txBody>
          <a:bodyPr anchor="ctr"/>
          <a:lstStyle>
            <a:lvl1pPr marL="0" indent="0" algn="ctr">
              <a:buNone/>
              <a:defRPr sz="2200">
                <a:solidFill>
                  <a:srgbClr val="27469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altLang="en-US" err="1"/>
              <a:t>Subtitle</a:t>
            </a:r>
            <a:r>
              <a:rPr lang="it-IT" altLang="en-US"/>
              <a:t>: </a:t>
            </a:r>
            <a:r>
              <a:rPr lang="it-IT" altLang="en-US" err="1"/>
              <a:t>Lorem</a:t>
            </a:r>
            <a:r>
              <a:rPr lang="it-IT" altLang="en-US"/>
              <a:t> </a:t>
            </a:r>
            <a:r>
              <a:rPr lang="it-IT" altLang="en-US" err="1"/>
              <a:t>ipsum</a:t>
            </a:r>
            <a:r>
              <a:rPr lang="it-IT" altLang="en-US"/>
              <a:t> </a:t>
            </a:r>
            <a:r>
              <a:rPr lang="it-IT" altLang="en-US" err="1"/>
              <a:t>dolor</a:t>
            </a:r>
            <a:r>
              <a:rPr lang="it-IT" altLang="en-US"/>
              <a:t> </a:t>
            </a:r>
            <a:r>
              <a:rPr lang="it-IT" altLang="en-US" err="1"/>
              <a:t>sit</a:t>
            </a:r>
            <a:r>
              <a:rPr lang="it-IT" altLang="en-US"/>
              <a:t> </a:t>
            </a:r>
            <a:r>
              <a:rPr lang="it-IT" altLang="en-US" err="1"/>
              <a:t>amet</a:t>
            </a:r>
            <a:r>
              <a:rPr lang="it-IT" altLang="en-US"/>
              <a:t>, </a:t>
            </a:r>
            <a:r>
              <a:rPr lang="it-IT" altLang="en-US" err="1"/>
              <a:t>consectetuer</a:t>
            </a:r>
            <a:r>
              <a:rPr lang="it-IT" altLang="en-US"/>
              <a:t> </a:t>
            </a:r>
            <a:r>
              <a:rPr lang="it-IT" altLang="en-US" err="1"/>
              <a:t>adipiscing</a:t>
            </a:r>
            <a:r>
              <a:rPr lang="it-IT" altLang="en-US"/>
              <a:t> </a:t>
            </a:r>
            <a:r>
              <a:rPr lang="it-IT" altLang="en-US" err="1"/>
              <a:t>elit</a:t>
            </a:r>
            <a:r>
              <a:rPr lang="it-IT" altLang="en-US"/>
              <a:t> </a:t>
            </a:r>
          </a:p>
          <a:p>
            <a:pPr lvl="0"/>
            <a:r>
              <a:rPr lang="it-IT" altLang="en-US" err="1"/>
              <a:t>sed</a:t>
            </a:r>
            <a:r>
              <a:rPr lang="it-IT" altLang="en-US"/>
              <a:t> </a:t>
            </a:r>
            <a:r>
              <a:rPr lang="it-IT" altLang="en-US" err="1"/>
              <a:t>diam</a:t>
            </a:r>
            <a:r>
              <a:rPr lang="it-IT" altLang="en-US"/>
              <a:t> </a:t>
            </a:r>
            <a:r>
              <a:rPr lang="it-IT" altLang="en-US" err="1"/>
              <a:t>nonummy</a:t>
            </a:r>
            <a:r>
              <a:rPr lang="it-IT" altLang="en-US"/>
              <a:t> </a:t>
            </a:r>
            <a:r>
              <a:rPr lang="it-IT" altLang="en-US" err="1"/>
              <a:t>nibh</a:t>
            </a:r>
            <a:r>
              <a:rPr lang="it-IT" altLang="en-US"/>
              <a:t> </a:t>
            </a:r>
            <a:r>
              <a:rPr lang="it-IT" altLang="en-US" err="1"/>
              <a:t>euismod</a:t>
            </a:r>
            <a:r>
              <a:rPr lang="it-IT" altLang="en-US"/>
              <a:t> </a:t>
            </a:r>
            <a:r>
              <a:rPr lang="it-IT" altLang="en-US" err="1"/>
              <a:t>tincidunt</a:t>
            </a:r>
            <a:r>
              <a:rPr lang="it-IT" altLang="en-US"/>
              <a:t> ut </a:t>
            </a:r>
            <a:r>
              <a:rPr lang="it-IT" altLang="en-US" err="1"/>
              <a:t>laoreet</a:t>
            </a:r>
            <a:r>
              <a:rPr lang="it-IT" altLang="en-US"/>
              <a:t> dolore</a:t>
            </a:r>
          </a:p>
        </p:txBody>
      </p:sp>
      <p:sp>
        <p:nvSpPr>
          <p:cNvPr id="7" name="Segnaposto testo 6"/>
          <p:cNvSpPr>
            <a:spLocks noGrp="1"/>
          </p:cNvSpPr>
          <p:nvPr>
            <p:ph type="body" sz="quarter" idx="10" hasCustomPrompt="1"/>
          </p:nvPr>
        </p:nvSpPr>
        <p:spPr>
          <a:xfrm>
            <a:off x="5447928" y="2064174"/>
            <a:ext cx="4752528" cy="400110"/>
          </a:xfrm>
          <a:prstGeom prst="rect">
            <a:avLst/>
          </a:prstGeom>
        </p:spPr>
        <p:txBody>
          <a:bodyPr wrap="square" anchor="ctr" anchorCtr="0">
            <a:spAutoFit/>
          </a:bodyPr>
          <a:lstStyle>
            <a:lvl1pPr algn="l">
              <a:spcBef>
                <a:spcPts val="0"/>
              </a:spcBef>
              <a:defRPr sz="2000" b="0" baseline="0"/>
            </a:lvl1pPr>
          </a:lstStyle>
          <a:p>
            <a:pPr lvl="0"/>
            <a:r>
              <a:rPr lang="it-IT" err="1"/>
              <a:t>Insert</a:t>
            </a:r>
            <a:r>
              <a:rPr lang="it-IT"/>
              <a:t> Project </a:t>
            </a:r>
            <a:r>
              <a:rPr lang="it-IT" err="1"/>
              <a:t>title</a:t>
            </a:r>
            <a:r>
              <a:rPr lang="it-IT"/>
              <a:t> and </a:t>
            </a:r>
            <a:r>
              <a:rPr lang="it-IT" err="1"/>
              <a:t>acronym</a:t>
            </a:r>
            <a:r>
              <a:rPr lang="it-IT"/>
              <a:t> </a:t>
            </a:r>
            <a:r>
              <a:rPr lang="it-IT" err="1"/>
              <a:t>if</a:t>
            </a:r>
            <a:r>
              <a:rPr lang="it-IT"/>
              <a:t> </a:t>
            </a:r>
            <a:r>
              <a:rPr lang="it-IT" err="1"/>
              <a:t>available</a:t>
            </a:r>
            <a:endParaRPr lang="it-IT"/>
          </a:p>
        </p:txBody>
      </p:sp>
      <p:sp>
        <p:nvSpPr>
          <p:cNvPr id="5" name="Segnaposto testo 6">
            <a:extLst>
              <a:ext uri="{FF2B5EF4-FFF2-40B4-BE49-F238E27FC236}">
                <a16:creationId xmlns:a16="http://schemas.microsoft.com/office/drawing/2014/main" id="{624400AB-822D-4E49-AA24-DA4F93E56D52}"/>
              </a:ext>
            </a:extLst>
          </p:cNvPr>
          <p:cNvSpPr>
            <a:spLocks noGrp="1"/>
          </p:cNvSpPr>
          <p:nvPr>
            <p:ph type="body" sz="quarter" idx="11" hasCustomPrompt="1"/>
          </p:nvPr>
        </p:nvSpPr>
        <p:spPr>
          <a:xfrm>
            <a:off x="2616857" y="5381600"/>
            <a:ext cx="7143750" cy="431800"/>
          </a:xfrm>
          <a:prstGeom prst="rect">
            <a:avLst/>
          </a:prstGeom>
        </p:spPr>
        <p:txBody>
          <a:bodyPr/>
          <a:lstStyle>
            <a:lvl1pPr>
              <a:spcBef>
                <a:spcPts val="0"/>
              </a:spcBef>
              <a:defRPr sz="1800" b="0"/>
            </a:lvl1pPr>
          </a:lstStyle>
          <a:p>
            <a:pPr lvl="0"/>
            <a:r>
              <a:rPr lang="it-IT"/>
              <a:t>Speaker, </a:t>
            </a:r>
            <a:r>
              <a:rPr lang="it-IT" err="1"/>
              <a:t>place</a:t>
            </a:r>
            <a:r>
              <a:rPr lang="it-IT"/>
              <a:t>, date</a:t>
            </a:r>
          </a:p>
        </p:txBody>
      </p:sp>
    </p:spTree>
    <p:custDataLst>
      <p:tags r:id="rId1"/>
    </p:custDataLst>
    <p:extLst>
      <p:ext uri="{BB962C8B-B14F-4D97-AF65-F5344CB8AC3E}">
        <p14:creationId xmlns:p14="http://schemas.microsoft.com/office/powerpoint/2010/main" val="321203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pty">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4950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0" y="2657694"/>
            <a:ext cx="12192000" cy="1542612"/>
          </a:xfrm>
          <a:prstGeom prst="rect">
            <a:avLst/>
          </a:prstGeom>
        </p:spPr>
        <p:txBody>
          <a:bodyPr anchor="ctr"/>
          <a:lstStyle>
            <a:lvl1pPr>
              <a:defRPr sz="4400" b="0" i="0">
                <a:solidFill>
                  <a:srgbClr val="274691"/>
                </a:solidFill>
                <a:latin typeface="+mn-lt"/>
                <a:ea typeface="Verdana" panose="020B0604030504040204" pitchFamily="34" charset="0"/>
                <a:cs typeface="Verdana" panose="020B0604030504040204" pitchFamily="34" charset="0"/>
              </a:defRPr>
            </a:lvl1pPr>
          </a:lstStyle>
          <a:p>
            <a:r>
              <a:rPr lang="it-IT" altLang="en-US" sz="3600" b="1" i="0" err="1">
                <a:solidFill>
                  <a:srgbClr val="00467A"/>
                </a:solidFill>
                <a:latin typeface="Calibri" panose="020F0502020204030204" pitchFamily="34" charset="0"/>
                <a:cs typeface="Calibri" panose="020F0502020204030204" pitchFamily="34" charset="0"/>
              </a:rPr>
              <a:t>Thank</a:t>
            </a:r>
            <a:r>
              <a:rPr lang="it-IT" altLang="en-US" sz="3600" b="1" i="0">
                <a:solidFill>
                  <a:srgbClr val="00467A"/>
                </a:solidFill>
                <a:latin typeface="Calibri" panose="020F0502020204030204" pitchFamily="34" charset="0"/>
                <a:cs typeface="Calibri" panose="020F0502020204030204" pitchFamily="34" charset="0"/>
              </a:rPr>
              <a:t> </a:t>
            </a:r>
            <a:r>
              <a:rPr lang="it-IT" altLang="en-US" sz="3600" b="1" i="0" err="1">
                <a:solidFill>
                  <a:srgbClr val="00467A"/>
                </a:solidFill>
                <a:latin typeface="Calibri" panose="020F0502020204030204" pitchFamily="34" charset="0"/>
                <a:cs typeface="Calibri" panose="020F0502020204030204" pitchFamily="34" charset="0"/>
              </a:rPr>
              <a:t>you</a:t>
            </a:r>
            <a:r>
              <a:rPr lang="it-IT" altLang="en-US" sz="3600" b="1" i="0">
                <a:solidFill>
                  <a:srgbClr val="00467A"/>
                </a:solidFill>
                <a:latin typeface="Calibri" panose="020F0502020204030204" pitchFamily="34" charset="0"/>
                <a:cs typeface="Calibri" panose="020F0502020204030204" pitchFamily="34" charset="0"/>
              </a:rPr>
              <a:t> </a:t>
            </a:r>
            <a:br>
              <a:rPr lang="it-IT" altLang="en-US" sz="3600" b="1" i="0">
                <a:solidFill>
                  <a:srgbClr val="00467A"/>
                </a:solidFill>
                <a:latin typeface="Calibri" panose="020F0502020204030204" pitchFamily="34" charset="0"/>
                <a:cs typeface="Calibri" panose="020F0502020204030204" pitchFamily="34" charset="0"/>
              </a:rPr>
            </a:br>
            <a:r>
              <a:rPr lang="it-IT" altLang="en-US" sz="3600" b="1" i="0">
                <a:solidFill>
                  <a:srgbClr val="00467A"/>
                </a:solidFill>
                <a:latin typeface="Calibri" panose="020F0502020204030204" pitchFamily="34" charset="0"/>
                <a:cs typeface="Calibri" panose="020F0502020204030204" pitchFamily="34" charset="0"/>
              </a:rPr>
              <a:t>for </a:t>
            </a:r>
            <a:r>
              <a:rPr lang="it-IT" altLang="en-US" sz="3600" b="1" i="0" err="1">
                <a:solidFill>
                  <a:srgbClr val="00467A"/>
                </a:solidFill>
                <a:latin typeface="Calibri" panose="020F0502020204030204" pitchFamily="34" charset="0"/>
                <a:cs typeface="Calibri" panose="020F0502020204030204" pitchFamily="34" charset="0"/>
              </a:rPr>
              <a:t>your</a:t>
            </a:r>
            <a:r>
              <a:rPr lang="it-IT" altLang="en-US" sz="3600" b="1" i="0">
                <a:solidFill>
                  <a:srgbClr val="00467A"/>
                </a:solidFill>
                <a:latin typeface="Calibri" panose="020F0502020204030204" pitchFamily="34" charset="0"/>
                <a:cs typeface="Calibri" panose="020F0502020204030204" pitchFamily="34" charset="0"/>
              </a:rPr>
              <a:t> </a:t>
            </a:r>
            <a:r>
              <a:rPr lang="it-IT" altLang="en-US" sz="3600" b="1" i="0" err="1">
                <a:solidFill>
                  <a:srgbClr val="00467A"/>
                </a:solidFill>
                <a:latin typeface="Calibri" panose="020F0502020204030204" pitchFamily="34" charset="0"/>
                <a:cs typeface="Calibri" panose="020F0502020204030204" pitchFamily="34" charset="0"/>
              </a:rPr>
              <a:t>attention</a:t>
            </a:r>
            <a:r>
              <a:rPr lang="it-IT" altLang="en-US" sz="3600" b="1" i="0">
                <a:solidFill>
                  <a:srgbClr val="00467A"/>
                </a:solidFill>
                <a:latin typeface="Calibri" panose="020F0502020204030204" pitchFamily="34" charset="0"/>
                <a:cs typeface="Calibri" panose="020F0502020204030204" pitchFamily="34" charset="0"/>
              </a:rPr>
              <a:t>!</a:t>
            </a:r>
            <a:endParaRPr lang="it-IT" sz="3600" b="1" i="0">
              <a:solidFill>
                <a:srgbClr val="00467A"/>
              </a:solidFill>
              <a:latin typeface="Calibri" panose="020F0502020204030204" pitchFamily="34" charset="0"/>
              <a:cs typeface="Calibri" panose="020F0502020204030204" pitchFamily="34" charset="0"/>
            </a:endParaRPr>
          </a:p>
        </p:txBody>
      </p:sp>
      <p:sp>
        <p:nvSpPr>
          <p:cNvPr id="3" name="Sottotitolo 2"/>
          <p:cNvSpPr>
            <a:spLocks noGrp="1"/>
          </p:cNvSpPr>
          <p:nvPr>
            <p:ph type="subTitle" idx="1" hasCustomPrompt="1"/>
          </p:nvPr>
        </p:nvSpPr>
        <p:spPr>
          <a:xfrm>
            <a:off x="0" y="4293096"/>
            <a:ext cx="12192000" cy="576064"/>
          </a:xfrm>
          <a:prstGeom prst="rect">
            <a:avLst/>
          </a:prstGeom>
        </p:spPr>
        <p:txBody>
          <a:bodyPr anchor="ctr"/>
          <a:lstStyle>
            <a:lvl1pPr marL="0" indent="0" algn="ctr">
              <a:buNone/>
              <a:defRPr sz="1800">
                <a:solidFill>
                  <a:srgbClr val="27469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solidFill>
                  <a:srgbClr val="00467A"/>
                </a:solidFill>
              </a:rPr>
              <a:t>(</a:t>
            </a:r>
            <a:r>
              <a:rPr lang="it-IT" err="1">
                <a:solidFill>
                  <a:srgbClr val="00467A"/>
                </a:solidFill>
              </a:rPr>
              <a:t>Presenter</a:t>
            </a:r>
            <a:r>
              <a:rPr lang="it-IT">
                <a:solidFill>
                  <a:srgbClr val="00467A"/>
                </a:solidFill>
              </a:rPr>
              <a:t> email </a:t>
            </a:r>
            <a:r>
              <a:rPr lang="it-IT" err="1">
                <a:solidFill>
                  <a:srgbClr val="00467A"/>
                </a:solidFill>
              </a:rPr>
              <a:t>address</a:t>
            </a:r>
            <a:r>
              <a:rPr lang="it-IT">
                <a:solidFill>
                  <a:srgbClr val="00467A"/>
                </a:solidFill>
              </a:rPr>
              <a:t>)</a:t>
            </a:r>
          </a:p>
        </p:txBody>
      </p:sp>
      <p:pic>
        <p:nvPicPr>
          <p:cNvPr id="4" name="Immagine 3">
            <a:extLst>
              <a:ext uri="{FF2B5EF4-FFF2-40B4-BE49-F238E27FC236}">
                <a16:creationId xmlns:a16="http://schemas.microsoft.com/office/drawing/2014/main" id="{7B6F3D6D-DBD0-3E4E-999A-9AB93798BF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25868" y="620688"/>
            <a:ext cx="1150052" cy="1184279"/>
          </a:xfrm>
          <a:prstGeom prst="rect">
            <a:avLst/>
          </a:prstGeom>
        </p:spPr>
      </p:pic>
      <p:sp>
        <p:nvSpPr>
          <p:cNvPr id="7" name="Sottotitolo 2">
            <a:extLst>
              <a:ext uri="{FF2B5EF4-FFF2-40B4-BE49-F238E27FC236}">
                <a16:creationId xmlns:a16="http://schemas.microsoft.com/office/drawing/2014/main" id="{D7213D71-6078-C64F-9E3E-F8BEC0704F6F}"/>
              </a:ext>
            </a:extLst>
          </p:cNvPr>
          <p:cNvSpPr txBox="1">
            <a:spLocks/>
          </p:cNvSpPr>
          <p:nvPr userDrawn="1"/>
        </p:nvSpPr>
        <p:spPr>
          <a:xfrm>
            <a:off x="5375920" y="1177007"/>
            <a:ext cx="3600400" cy="307777"/>
          </a:xfrm>
          <a:prstGeom prst="rect">
            <a:avLst/>
          </a:prstGeom>
        </p:spPr>
        <p:txBody>
          <a:bodyPr wrap="square" anchor="ctr">
            <a:spAutoFit/>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accent1">
                    <a:lumMod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400" err="1">
                <a:solidFill>
                  <a:srgbClr val="00467A"/>
                </a:solidFill>
              </a:rPr>
              <a:t>Insert</a:t>
            </a:r>
            <a:r>
              <a:rPr lang="it-IT" sz="1400">
                <a:solidFill>
                  <a:srgbClr val="00467A"/>
                </a:solidFill>
              </a:rPr>
              <a:t> Project </a:t>
            </a:r>
            <a:r>
              <a:rPr lang="it-IT" sz="1400" err="1">
                <a:solidFill>
                  <a:srgbClr val="00467A"/>
                </a:solidFill>
              </a:rPr>
              <a:t>title</a:t>
            </a:r>
            <a:r>
              <a:rPr lang="it-IT" sz="1400">
                <a:solidFill>
                  <a:srgbClr val="00467A"/>
                </a:solidFill>
              </a:rPr>
              <a:t> and</a:t>
            </a:r>
            <a:r>
              <a:rPr lang="it-IT" sz="1400" baseline="0">
                <a:solidFill>
                  <a:srgbClr val="00467A"/>
                </a:solidFill>
              </a:rPr>
              <a:t> </a:t>
            </a:r>
            <a:r>
              <a:rPr lang="it-IT" sz="1400" baseline="0" err="1">
                <a:solidFill>
                  <a:srgbClr val="00467A"/>
                </a:solidFill>
              </a:rPr>
              <a:t>acronym</a:t>
            </a:r>
            <a:r>
              <a:rPr lang="it-IT" sz="1400" baseline="0">
                <a:solidFill>
                  <a:srgbClr val="00467A"/>
                </a:solidFill>
              </a:rPr>
              <a:t> </a:t>
            </a:r>
            <a:r>
              <a:rPr lang="it-IT" sz="1400" baseline="0" err="1">
                <a:solidFill>
                  <a:srgbClr val="00467A"/>
                </a:solidFill>
              </a:rPr>
              <a:t>if</a:t>
            </a:r>
            <a:r>
              <a:rPr lang="it-IT" sz="1400" baseline="0">
                <a:solidFill>
                  <a:srgbClr val="00467A"/>
                </a:solidFill>
              </a:rPr>
              <a:t> </a:t>
            </a:r>
            <a:r>
              <a:rPr lang="it-IT" sz="1400" baseline="0" err="1">
                <a:solidFill>
                  <a:srgbClr val="00467A"/>
                </a:solidFill>
              </a:rPr>
              <a:t>available</a:t>
            </a:r>
            <a:endParaRPr lang="it-IT" sz="1400">
              <a:solidFill>
                <a:srgbClr val="00467A"/>
              </a:solidFill>
            </a:endParaRPr>
          </a:p>
        </p:txBody>
      </p:sp>
      <p:sp>
        <p:nvSpPr>
          <p:cNvPr id="6" name="CasellaDiTesto 5">
            <a:extLst>
              <a:ext uri="{FF2B5EF4-FFF2-40B4-BE49-F238E27FC236}">
                <a16:creationId xmlns:a16="http://schemas.microsoft.com/office/drawing/2014/main" id="{EBCB8433-44FF-DC45-8781-8B4AEE1DCAAD}"/>
              </a:ext>
            </a:extLst>
          </p:cNvPr>
          <p:cNvSpPr txBox="1"/>
          <p:nvPr userDrawn="1"/>
        </p:nvSpPr>
        <p:spPr>
          <a:xfrm>
            <a:off x="1055440" y="6453336"/>
            <a:ext cx="10081120" cy="369332"/>
          </a:xfrm>
          <a:prstGeom prst="rect">
            <a:avLst/>
          </a:prstGeom>
          <a:noFill/>
        </p:spPr>
        <p:txBody>
          <a:bodyPr wrap="square" rtlCol="0">
            <a:spAutoFit/>
          </a:bodyPr>
          <a:lstStyle/>
          <a:p>
            <a:pPr algn="ctr">
              <a:lnSpc>
                <a:spcPts val="1100"/>
              </a:lnSpc>
            </a:pPr>
            <a:r>
              <a:rPr lang="en" sz="900" b="0" i="0" kern="1200">
                <a:solidFill>
                  <a:srgbClr val="00467A"/>
                </a:solidFill>
                <a:effectLst/>
                <a:latin typeface="Arial" panose="020B0604020202020204" pitchFamily="34" charset="0"/>
                <a:ea typeface="+mn-ea"/>
                <a:cs typeface="Arial" panose="020B0604020202020204" pitchFamily="34" charset="0"/>
              </a:rPr>
              <a:t>Funded by the European Union. Views and opinions expressed are however those of the author(s) only and do not necessarily reflect those of the European Union </a:t>
            </a:r>
          </a:p>
          <a:p>
            <a:pPr algn="ctr">
              <a:lnSpc>
                <a:spcPts val="1100"/>
              </a:lnSpc>
            </a:pPr>
            <a:r>
              <a:rPr lang="en" sz="900" b="0" i="0" kern="1200">
                <a:solidFill>
                  <a:srgbClr val="00467A"/>
                </a:solidFill>
                <a:effectLst/>
                <a:latin typeface="Arial" panose="020B0604020202020204" pitchFamily="34" charset="0"/>
                <a:ea typeface="+mn-ea"/>
                <a:cs typeface="Arial" panose="020B0604020202020204" pitchFamily="34" charset="0"/>
              </a:rPr>
              <a:t>or the European Research Executive Agency. Neither the European Union nor the granting authority can be held responsible for them.</a:t>
            </a:r>
            <a:endParaRPr lang="it-IT" sz="900">
              <a:solidFill>
                <a:srgbClr val="00467A"/>
              </a:solidFill>
            </a:endParaRPr>
          </a:p>
        </p:txBody>
      </p:sp>
    </p:spTree>
    <p:custDataLst>
      <p:tags r:id="rId1"/>
    </p:custDataLst>
    <p:extLst>
      <p:ext uri="{BB962C8B-B14F-4D97-AF65-F5344CB8AC3E}">
        <p14:creationId xmlns:p14="http://schemas.microsoft.com/office/powerpoint/2010/main" val="93776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ok">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0" y="2720823"/>
            <a:ext cx="12192000" cy="1200329"/>
          </a:xfrm>
          <a:prstGeom prst="rect">
            <a:avLst/>
          </a:prstGeom>
        </p:spPr>
        <p:txBody>
          <a:bodyPr anchor="ctr">
            <a:spAutoFit/>
          </a:bodyPr>
          <a:lstStyle>
            <a:lvl1pPr>
              <a:defRPr sz="3600">
                <a:solidFill>
                  <a:srgbClr val="274691"/>
                </a:solidFill>
              </a:defRPr>
            </a:lvl1pPr>
          </a:lstStyle>
          <a:p>
            <a:r>
              <a:rPr lang="it-IT" altLang="en-US" err="1"/>
              <a:t>Thank</a:t>
            </a:r>
            <a:r>
              <a:rPr lang="it-IT" altLang="en-US"/>
              <a:t> </a:t>
            </a:r>
            <a:r>
              <a:rPr lang="it-IT" altLang="en-US" err="1"/>
              <a:t>you</a:t>
            </a:r>
            <a:br>
              <a:rPr lang="it-IT" altLang="en-US"/>
            </a:br>
            <a:r>
              <a:rPr lang="it-IT" altLang="en-US"/>
              <a:t>for </a:t>
            </a:r>
            <a:r>
              <a:rPr lang="it-IT" altLang="en-US" err="1"/>
              <a:t>your</a:t>
            </a:r>
            <a:r>
              <a:rPr lang="it-IT" altLang="en-US"/>
              <a:t> </a:t>
            </a:r>
            <a:r>
              <a:rPr lang="it-IT" altLang="en-US" err="1"/>
              <a:t>attention</a:t>
            </a:r>
            <a:r>
              <a:rPr lang="it-IT" altLang="en-US"/>
              <a:t>!</a:t>
            </a:r>
            <a:endParaRPr lang="it-IT"/>
          </a:p>
        </p:txBody>
      </p:sp>
      <p:sp>
        <p:nvSpPr>
          <p:cNvPr id="3" name="Sottotitolo 2"/>
          <p:cNvSpPr>
            <a:spLocks noGrp="1"/>
          </p:cNvSpPr>
          <p:nvPr>
            <p:ph type="subTitle" idx="1" hasCustomPrompt="1"/>
          </p:nvPr>
        </p:nvSpPr>
        <p:spPr>
          <a:xfrm>
            <a:off x="0" y="4077072"/>
            <a:ext cx="12072664" cy="369332"/>
          </a:xfrm>
          <a:prstGeom prst="rect">
            <a:avLst/>
          </a:prstGeom>
        </p:spPr>
        <p:txBody>
          <a:bodyPr anchor="ctr">
            <a:spAutoFit/>
          </a:bodyPr>
          <a:lstStyle>
            <a:lvl1pPr marL="0" indent="0" algn="ctr">
              <a:buNone/>
              <a:defRPr sz="1800">
                <a:solidFill>
                  <a:srgbClr val="27469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altLang="en-US"/>
              <a:t>(</a:t>
            </a:r>
            <a:r>
              <a:rPr lang="it-IT" altLang="en-US" err="1"/>
              <a:t>Presenter</a:t>
            </a:r>
            <a:r>
              <a:rPr lang="it-IT" altLang="en-US"/>
              <a:t> email </a:t>
            </a:r>
            <a:r>
              <a:rPr lang="it-IT" altLang="en-US" err="1"/>
              <a:t>address</a:t>
            </a:r>
            <a:r>
              <a:rPr lang="it-IT" altLang="en-US"/>
              <a:t>)</a:t>
            </a:r>
          </a:p>
        </p:txBody>
      </p:sp>
      <p:sp>
        <p:nvSpPr>
          <p:cNvPr id="7" name="Segnaposto testo 6"/>
          <p:cNvSpPr>
            <a:spLocks noGrp="1"/>
          </p:cNvSpPr>
          <p:nvPr>
            <p:ph type="body" sz="quarter" idx="10" hasCustomPrompt="1"/>
          </p:nvPr>
        </p:nvSpPr>
        <p:spPr>
          <a:xfrm>
            <a:off x="5447928" y="1196752"/>
            <a:ext cx="2736304" cy="307777"/>
          </a:xfrm>
          <a:prstGeom prst="rect">
            <a:avLst/>
          </a:prstGeom>
        </p:spPr>
        <p:txBody>
          <a:bodyPr anchor="ctr" anchorCtr="0">
            <a:spAutoFit/>
          </a:bodyPr>
          <a:lstStyle>
            <a:lvl1pPr algn="l">
              <a:spcBef>
                <a:spcPts val="0"/>
              </a:spcBef>
              <a:defRPr sz="1400" b="0">
                <a:solidFill>
                  <a:srgbClr val="002060"/>
                </a:solidFill>
              </a:defRPr>
            </a:lvl1pPr>
          </a:lstStyle>
          <a:p>
            <a:pPr lvl="0"/>
            <a:r>
              <a:rPr lang="it-IT" err="1"/>
              <a:t>Insert</a:t>
            </a:r>
            <a:r>
              <a:rPr lang="it-IT"/>
              <a:t> Project </a:t>
            </a:r>
            <a:r>
              <a:rPr lang="it-IT" err="1"/>
              <a:t>title</a:t>
            </a:r>
            <a:endParaRPr lang="it-IT"/>
          </a:p>
        </p:txBody>
      </p:sp>
      <p:sp>
        <p:nvSpPr>
          <p:cNvPr id="5" name="CasellaDiTesto 4">
            <a:extLst>
              <a:ext uri="{FF2B5EF4-FFF2-40B4-BE49-F238E27FC236}">
                <a16:creationId xmlns:a16="http://schemas.microsoft.com/office/drawing/2014/main" id="{06BFA358-A630-4E48-A07E-B22E6E5AC128}"/>
              </a:ext>
            </a:extLst>
          </p:cNvPr>
          <p:cNvSpPr txBox="1"/>
          <p:nvPr userDrawn="1"/>
        </p:nvSpPr>
        <p:spPr>
          <a:xfrm>
            <a:off x="1055440" y="6453336"/>
            <a:ext cx="10081120" cy="374461"/>
          </a:xfrm>
          <a:prstGeom prst="rect">
            <a:avLst/>
          </a:prstGeom>
          <a:noFill/>
        </p:spPr>
        <p:txBody>
          <a:bodyPr wrap="square" rtlCol="0">
            <a:spAutoFit/>
          </a:bodyPr>
          <a:lstStyle/>
          <a:p>
            <a:pPr algn="ctr">
              <a:lnSpc>
                <a:spcPts val="1100"/>
              </a:lnSpc>
            </a:pPr>
            <a:r>
              <a:rPr lang="en" sz="900" b="0" i="0" kern="1200">
                <a:solidFill>
                  <a:srgbClr val="00467A"/>
                </a:solidFill>
                <a:effectLst/>
                <a:latin typeface="Arial" panose="020B0604020202020204" pitchFamily="34" charset="0"/>
                <a:ea typeface="+mn-ea"/>
                <a:cs typeface="Arial" panose="020B0604020202020204" pitchFamily="34" charset="0"/>
              </a:rPr>
              <a:t>Views and opinions expressed are however those of the author(s) only and do not necessarily reflect those of the European Union </a:t>
            </a:r>
          </a:p>
          <a:p>
            <a:pPr algn="ctr">
              <a:lnSpc>
                <a:spcPts val="1100"/>
              </a:lnSpc>
            </a:pPr>
            <a:r>
              <a:rPr lang="en" sz="900" b="0" i="0" kern="1200">
                <a:solidFill>
                  <a:srgbClr val="00467A"/>
                </a:solidFill>
                <a:effectLst/>
                <a:latin typeface="Arial" panose="020B0604020202020204" pitchFamily="34" charset="0"/>
                <a:ea typeface="+mn-ea"/>
                <a:cs typeface="Arial" panose="020B0604020202020204" pitchFamily="34" charset="0"/>
              </a:rPr>
              <a:t>or the European Research Executive Agency. Neither the European Union nor the granting authority can be held responsible for them.</a:t>
            </a:r>
            <a:endParaRPr lang="it-IT" sz="900">
              <a:solidFill>
                <a:srgbClr val="00467A"/>
              </a:solidFill>
            </a:endParaRPr>
          </a:p>
        </p:txBody>
      </p:sp>
    </p:spTree>
    <p:custDataLst>
      <p:tags r:id="rId1"/>
    </p:custDataLst>
    <p:extLst>
      <p:ext uri="{BB962C8B-B14F-4D97-AF65-F5344CB8AC3E}">
        <p14:creationId xmlns:p14="http://schemas.microsoft.com/office/powerpoint/2010/main" val="70194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 slide ">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407368" y="980729"/>
            <a:ext cx="11305256" cy="5040559"/>
          </a:xfrm>
        </p:spPr>
        <p:txBody>
          <a:bodyPr/>
          <a:lstStyle>
            <a:lvl1pPr>
              <a:defRPr>
                <a:solidFill>
                  <a:srgbClr val="2F4181"/>
                </a:solidFill>
              </a:defRPr>
            </a:lvl1pPr>
            <a:lvl2pPr>
              <a:defRPr>
                <a:solidFill>
                  <a:srgbClr val="2F4181"/>
                </a:solidFill>
              </a:defRPr>
            </a:lvl2pPr>
            <a:lvl3pPr>
              <a:defRPr>
                <a:solidFill>
                  <a:srgbClr val="2F4181"/>
                </a:solidFill>
              </a:defRPr>
            </a:lvl3pPr>
            <a:lvl4pPr>
              <a:defRPr>
                <a:solidFill>
                  <a:srgbClr val="2F4181"/>
                </a:solidFill>
              </a:defRPr>
            </a:lvl4pPr>
            <a:lvl5pPr>
              <a:defRPr>
                <a:solidFill>
                  <a:srgbClr val="2F4181"/>
                </a:solidFill>
              </a:defRPr>
            </a:lvl5pPr>
          </a:lstStyle>
          <a:p>
            <a:pPr lvl="0"/>
            <a:r>
              <a:rPr lang="it-IT" altLang="en-US"/>
              <a:t>Click to </a:t>
            </a:r>
            <a:r>
              <a:rPr lang="it-IT" altLang="en-US" err="1"/>
              <a:t>insert</a:t>
            </a:r>
            <a:r>
              <a:rPr lang="it-IT" altLang="en-US"/>
              <a:t> the text</a:t>
            </a:r>
          </a:p>
          <a:p>
            <a:pPr lvl="1"/>
            <a:r>
              <a:rPr lang="it-IT" altLang="en-US"/>
              <a:t>Second </a:t>
            </a:r>
            <a:r>
              <a:rPr lang="it-IT" altLang="en-US" err="1"/>
              <a:t>level</a:t>
            </a:r>
            <a:endParaRPr lang="it-IT" altLang="en-US"/>
          </a:p>
          <a:p>
            <a:pPr lvl="2"/>
            <a:r>
              <a:rPr lang="it-IT" altLang="en-US"/>
              <a:t>Third </a:t>
            </a:r>
            <a:r>
              <a:rPr lang="it-IT" altLang="en-US" err="1"/>
              <a:t>level</a:t>
            </a:r>
            <a:endParaRPr lang="it-IT" altLang="en-US"/>
          </a:p>
          <a:p>
            <a:pPr lvl="3"/>
            <a:r>
              <a:rPr lang="it-IT" altLang="en-US" err="1"/>
              <a:t>Fourth</a:t>
            </a:r>
            <a:r>
              <a:rPr lang="it-IT" altLang="en-US"/>
              <a:t>  </a:t>
            </a:r>
            <a:r>
              <a:rPr lang="it-IT" altLang="en-US" err="1"/>
              <a:t>level</a:t>
            </a:r>
            <a:endParaRPr lang="it-IT" altLang="en-US"/>
          </a:p>
          <a:p>
            <a:pPr lvl="4"/>
            <a:r>
              <a:rPr lang="it-IT" altLang="en-US" err="1"/>
              <a:t>Fifth</a:t>
            </a:r>
            <a:r>
              <a:rPr lang="it-IT" altLang="en-US"/>
              <a:t> </a:t>
            </a:r>
            <a:r>
              <a:rPr lang="it-IT" altLang="en-US" err="1"/>
              <a:t>level</a:t>
            </a:r>
            <a:endParaRPr lang="it-IT" altLang="en-US"/>
          </a:p>
        </p:txBody>
      </p:sp>
      <p:sp>
        <p:nvSpPr>
          <p:cNvPr id="4" name="Segnaposto numero diapositiva 3"/>
          <p:cNvSpPr>
            <a:spLocks noGrp="1"/>
          </p:cNvSpPr>
          <p:nvPr>
            <p:ph type="sldNum" sz="quarter" idx="10"/>
          </p:nvPr>
        </p:nvSpPr>
        <p:spPr/>
        <p:txBody>
          <a:bodyPr/>
          <a:lstStyle>
            <a:lvl1pPr>
              <a:defRPr sz="1000">
                <a:solidFill>
                  <a:srgbClr val="455E6F"/>
                </a:solidFill>
              </a:defRPr>
            </a:lvl1pPr>
          </a:lstStyle>
          <a:p>
            <a:fld id="{65604848-89ED-4236-9DF5-8401F1F83423}" type="slidenum">
              <a:rPr lang="it-IT" smtClean="0"/>
              <a:pPr/>
              <a:t>‹#›</a:t>
            </a:fld>
            <a:endParaRPr lang="it-IT"/>
          </a:p>
        </p:txBody>
      </p:sp>
      <p:sp>
        <p:nvSpPr>
          <p:cNvPr id="5" name="Segnaposto titolo 1"/>
          <p:cNvSpPr>
            <a:spLocks noGrp="1"/>
          </p:cNvSpPr>
          <p:nvPr>
            <p:ph type="title" hasCustomPrompt="1"/>
          </p:nvPr>
        </p:nvSpPr>
        <p:spPr bwMode="auto">
          <a:xfrm>
            <a:off x="407368" y="0"/>
            <a:ext cx="11305256"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2F4181"/>
                </a:solidFill>
              </a:defRPr>
            </a:lvl1pPr>
          </a:lstStyle>
          <a:p>
            <a:pPr lvl="0"/>
            <a:r>
              <a:rPr lang="it-IT"/>
              <a:t>Click to </a:t>
            </a:r>
            <a:r>
              <a:rPr lang="it-IT" err="1"/>
              <a:t>insert</a:t>
            </a:r>
            <a:r>
              <a:rPr lang="it-IT"/>
              <a:t> the </a:t>
            </a:r>
            <a:r>
              <a:rPr lang="it-IT" err="1"/>
              <a:t>title</a:t>
            </a:r>
            <a:endParaRPr lang="it-IT" altLang="en-US"/>
          </a:p>
        </p:txBody>
      </p:sp>
    </p:spTree>
    <p:custDataLst>
      <p:tags r:id="rId1"/>
    </p:custDataLst>
    <p:extLst>
      <p:ext uri="{BB962C8B-B14F-4D97-AF65-F5344CB8AC3E}">
        <p14:creationId xmlns:p14="http://schemas.microsoft.com/office/powerpoint/2010/main" val="48278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02">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479376" y="980729"/>
            <a:ext cx="5491102" cy="5040560"/>
          </a:xfrm>
        </p:spPr>
        <p:txBody>
          <a:bodyPr/>
          <a:lstStyle>
            <a:lvl1pPr>
              <a:defRPr sz="2800">
                <a:solidFill>
                  <a:srgbClr val="2F4181"/>
                </a:solidFill>
              </a:defRPr>
            </a:lvl1pPr>
            <a:lvl2pPr>
              <a:defRPr sz="2400">
                <a:solidFill>
                  <a:srgbClr val="2F4181"/>
                </a:solidFill>
              </a:defRPr>
            </a:lvl2pPr>
            <a:lvl3pPr>
              <a:defRPr sz="2000">
                <a:solidFill>
                  <a:srgbClr val="2F4181"/>
                </a:solidFill>
              </a:defRPr>
            </a:lvl3pPr>
            <a:lvl4pPr>
              <a:defRPr sz="1800">
                <a:solidFill>
                  <a:srgbClr val="2F4181"/>
                </a:solidFill>
              </a:defRPr>
            </a:lvl4pPr>
            <a:lvl5pPr>
              <a:defRPr sz="1800">
                <a:solidFill>
                  <a:srgbClr val="2F4181"/>
                </a:solidFill>
              </a:defRPr>
            </a:lvl5pPr>
            <a:lvl6pPr>
              <a:defRPr sz="1800"/>
            </a:lvl6pPr>
            <a:lvl7pPr>
              <a:defRPr sz="1800"/>
            </a:lvl7pPr>
            <a:lvl8pPr>
              <a:defRPr sz="1800"/>
            </a:lvl8pPr>
            <a:lvl9pPr>
              <a:defRPr sz="1800"/>
            </a:lvl9pPr>
          </a:lstStyle>
          <a:p>
            <a:pPr lvl="0"/>
            <a:r>
              <a:rPr lang="it-IT" altLang="en-US"/>
              <a:t>Click to </a:t>
            </a:r>
            <a:r>
              <a:rPr lang="it-IT" altLang="en-US" err="1"/>
              <a:t>insert</a:t>
            </a:r>
            <a:r>
              <a:rPr lang="it-IT" altLang="en-US"/>
              <a:t> the text</a:t>
            </a:r>
          </a:p>
          <a:p>
            <a:pPr lvl="1"/>
            <a:r>
              <a:rPr lang="it-IT" altLang="en-US"/>
              <a:t>Second </a:t>
            </a:r>
            <a:r>
              <a:rPr lang="it-IT" altLang="en-US" err="1"/>
              <a:t>level</a:t>
            </a:r>
            <a:endParaRPr lang="it-IT" altLang="en-US"/>
          </a:p>
          <a:p>
            <a:pPr lvl="2"/>
            <a:r>
              <a:rPr lang="it-IT" altLang="en-US"/>
              <a:t>Third </a:t>
            </a:r>
            <a:r>
              <a:rPr lang="it-IT" altLang="en-US" err="1"/>
              <a:t>level</a:t>
            </a:r>
            <a:endParaRPr lang="it-IT" altLang="en-US"/>
          </a:p>
          <a:p>
            <a:pPr lvl="3"/>
            <a:r>
              <a:rPr lang="it-IT" altLang="en-US" err="1"/>
              <a:t>Fourth</a:t>
            </a:r>
            <a:r>
              <a:rPr lang="it-IT" altLang="en-US"/>
              <a:t>  </a:t>
            </a:r>
            <a:r>
              <a:rPr lang="it-IT" altLang="en-US" err="1"/>
              <a:t>level</a:t>
            </a:r>
            <a:endParaRPr lang="it-IT" altLang="en-US"/>
          </a:p>
          <a:p>
            <a:pPr lvl="4"/>
            <a:r>
              <a:rPr lang="it-IT" altLang="en-US" err="1"/>
              <a:t>Fifth</a:t>
            </a:r>
            <a:r>
              <a:rPr lang="it-IT" altLang="en-US"/>
              <a:t> </a:t>
            </a:r>
            <a:r>
              <a:rPr lang="it-IT" altLang="en-US" err="1"/>
              <a:t>level</a:t>
            </a:r>
            <a:endParaRPr lang="it-IT" altLang="en-US"/>
          </a:p>
          <a:p>
            <a:pPr lvl="4"/>
            <a:endParaRPr lang="it-IT"/>
          </a:p>
        </p:txBody>
      </p:sp>
      <p:sp>
        <p:nvSpPr>
          <p:cNvPr id="4" name="Segnaposto contenuto 3"/>
          <p:cNvSpPr>
            <a:spLocks noGrp="1"/>
          </p:cNvSpPr>
          <p:nvPr>
            <p:ph sz="half" idx="2" hasCustomPrompt="1"/>
          </p:nvPr>
        </p:nvSpPr>
        <p:spPr>
          <a:xfrm>
            <a:off x="6168008" y="980729"/>
            <a:ext cx="5400352" cy="5040559"/>
          </a:xfrm>
        </p:spPr>
        <p:txBody>
          <a:bodyPr/>
          <a:lstStyle>
            <a:lvl1pPr>
              <a:defRPr sz="2800">
                <a:solidFill>
                  <a:srgbClr val="2F4181"/>
                </a:solidFill>
              </a:defRPr>
            </a:lvl1pPr>
            <a:lvl2pPr>
              <a:defRPr sz="2400">
                <a:solidFill>
                  <a:srgbClr val="2F4181"/>
                </a:solidFill>
              </a:defRPr>
            </a:lvl2pPr>
            <a:lvl3pPr>
              <a:defRPr sz="2000">
                <a:solidFill>
                  <a:srgbClr val="2F4181"/>
                </a:solidFill>
              </a:defRPr>
            </a:lvl3pPr>
            <a:lvl4pPr>
              <a:defRPr sz="1800">
                <a:solidFill>
                  <a:srgbClr val="2F4181"/>
                </a:solidFill>
              </a:defRPr>
            </a:lvl4pPr>
            <a:lvl5pPr>
              <a:defRPr sz="1800">
                <a:solidFill>
                  <a:srgbClr val="2F4181"/>
                </a:solidFill>
              </a:defRPr>
            </a:lvl5pPr>
            <a:lvl6pPr>
              <a:defRPr sz="1800"/>
            </a:lvl6pPr>
            <a:lvl7pPr>
              <a:defRPr sz="1800"/>
            </a:lvl7pPr>
            <a:lvl8pPr>
              <a:defRPr sz="1800"/>
            </a:lvl8pPr>
            <a:lvl9pPr>
              <a:defRPr sz="1800"/>
            </a:lvl9pPr>
          </a:lstStyle>
          <a:p>
            <a:pPr lvl="0"/>
            <a:r>
              <a:rPr lang="it-IT" altLang="en-US"/>
              <a:t>Click to </a:t>
            </a:r>
            <a:r>
              <a:rPr lang="it-IT" altLang="en-US" err="1"/>
              <a:t>insert</a:t>
            </a:r>
            <a:r>
              <a:rPr lang="it-IT" altLang="en-US"/>
              <a:t> the text</a:t>
            </a:r>
          </a:p>
          <a:p>
            <a:pPr lvl="1"/>
            <a:r>
              <a:rPr lang="it-IT" altLang="en-US"/>
              <a:t>Second </a:t>
            </a:r>
            <a:r>
              <a:rPr lang="it-IT" altLang="en-US" err="1"/>
              <a:t>level</a:t>
            </a:r>
            <a:endParaRPr lang="it-IT" altLang="en-US"/>
          </a:p>
          <a:p>
            <a:pPr lvl="2"/>
            <a:r>
              <a:rPr lang="it-IT" altLang="en-US"/>
              <a:t>Third </a:t>
            </a:r>
            <a:r>
              <a:rPr lang="it-IT" altLang="en-US" err="1"/>
              <a:t>level</a:t>
            </a:r>
            <a:endParaRPr lang="it-IT" altLang="en-US"/>
          </a:p>
          <a:p>
            <a:pPr lvl="3"/>
            <a:r>
              <a:rPr lang="it-IT" altLang="en-US" err="1"/>
              <a:t>Fourth</a:t>
            </a:r>
            <a:r>
              <a:rPr lang="it-IT" altLang="en-US"/>
              <a:t>  </a:t>
            </a:r>
            <a:r>
              <a:rPr lang="it-IT" altLang="en-US" err="1"/>
              <a:t>level</a:t>
            </a:r>
            <a:endParaRPr lang="it-IT" altLang="en-US"/>
          </a:p>
          <a:p>
            <a:pPr lvl="4"/>
            <a:r>
              <a:rPr lang="it-IT" altLang="en-US" err="1"/>
              <a:t>Fifth</a:t>
            </a:r>
            <a:r>
              <a:rPr lang="it-IT" altLang="en-US"/>
              <a:t> </a:t>
            </a:r>
            <a:r>
              <a:rPr lang="it-IT" altLang="en-US" err="1"/>
              <a:t>level</a:t>
            </a:r>
            <a:endParaRPr lang="it-IT" altLang="en-US"/>
          </a:p>
          <a:p>
            <a:pPr lvl="4"/>
            <a:endParaRPr lang="it-IT"/>
          </a:p>
        </p:txBody>
      </p:sp>
      <p:sp>
        <p:nvSpPr>
          <p:cNvPr id="5" name="Segnaposto numero diapositiva 4"/>
          <p:cNvSpPr>
            <a:spLocks noGrp="1"/>
          </p:cNvSpPr>
          <p:nvPr>
            <p:ph type="sldNum" sz="quarter" idx="10"/>
          </p:nvPr>
        </p:nvSpPr>
        <p:spPr/>
        <p:txBody>
          <a:bodyPr/>
          <a:lstStyle/>
          <a:p>
            <a:fld id="{65604848-89ED-4236-9DF5-8401F1F83423}" type="slidenum">
              <a:rPr lang="it-IT" smtClean="0"/>
              <a:pPr/>
              <a:t>‹#›</a:t>
            </a:fld>
            <a:endParaRPr lang="it-IT"/>
          </a:p>
        </p:txBody>
      </p:sp>
      <p:sp>
        <p:nvSpPr>
          <p:cNvPr id="6" name="Segnaposto titolo 1"/>
          <p:cNvSpPr>
            <a:spLocks noGrp="1"/>
          </p:cNvSpPr>
          <p:nvPr>
            <p:ph type="title" hasCustomPrompt="1"/>
          </p:nvPr>
        </p:nvSpPr>
        <p:spPr bwMode="auto">
          <a:xfrm>
            <a:off x="479376" y="0"/>
            <a:ext cx="11088984"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2F4181"/>
                </a:solidFill>
              </a:defRPr>
            </a:lvl1pPr>
          </a:lstStyle>
          <a:p>
            <a:pPr lvl="0"/>
            <a:r>
              <a:rPr lang="it-IT"/>
              <a:t>Click to </a:t>
            </a:r>
            <a:r>
              <a:rPr lang="it-IT" err="1"/>
              <a:t>insert</a:t>
            </a:r>
            <a:r>
              <a:rPr lang="it-IT"/>
              <a:t> the </a:t>
            </a:r>
            <a:r>
              <a:rPr lang="it-IT" err="1"/>
              <a:t>title</a:t>
            </a:r>
            <a:endParaRPr lang="it-IT" altLang="en-US"/>
          </a:p>
        </p:txBody>
      </p:sp>
    </p:spTree>
    <p:custDataLst>
      <p:tags r:id="rId1"/>
    </p:custDataLst>
    <p:extLst>
      <p:ext uri="{BB962C8B-B14F-4D97-AF65-F5344CB8AC3E}">
        <p14:creationId xmlns:p14="http://schemas.microsoft.com/office/powerpoint/2010/main" val="342044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03 slide">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65604848-89ED-4236-9DF5-8401F1F83423}" type="slidenum">
              <a:rPr lang="it-IT" smtClean="0"/>
              <a:pPr/>
              <a:t>‹#›</a:t>
            </a:fld>
            <a:endParaRPr lang="it-IT"/>
          </a:p>
        </p:txBody>
      </p:sp>
    </p:spTree>
    <p:custDataLst>
      <p:tags r:id="rId1"/>
    </p:custDataLst>
    <p:extLst>
      <p:ext uri="{BB962C8B-B14F-4D97-AF65-F5344CB8AC3E}">
        <p14:creationId xmlns:p14="http://schemas.microsoft.com/office/powerpoint/2010/main" val="314975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04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32720" y="988511"/>
            <a:ext cx="3718426" cy="424265"/>
          </a:xfrm>
        </p:spPr>
        <p:txBody>
          <a:bodyPr anchor="b"/>
          <a:lstStyle>
            <a:lvl1pPr algn="l">
              <a:defRPr sz="2000" b="1">
                <a:solidFill>
                  <a:srgbClr val="274691"/>
                </a:solidFill>
              </a:defRPr>
            </a:lvl1pPr>
          </a:lstStyle>
          <a:p>
            <a:r>
              <a:rPr lang="it-IT"/>
              <a:t>Click to </a:t>
            </a:r>
            <a:r>
              <a:rPr lang="it-IT" err="1"/>
              <a:t>insert</a:t>
            </a:r>
            <a:r>
              <a:rPr lang="it-IT"/>
              <a:t> the </a:t>
            </a:r>
            <a:r>
              <a:rPr lang="it-IT" err="1"/>
              <a:t>title</a:t>
            </a:r>
            <a:endParaRPr lang="it-IT"/>
          </a:p>
        </p:txBody>
      </p:sp>
      <p:sp>
        <p:nvSpPr>
          <p:cNvPr id="3" name="Segnaposto contenuto 2"/>
          <p:cNvSpPr>
            <a:spLocks noGrp="1"/>
          </p:cNvSpPr>
          <p:nvPr>
            <p:ph idx="1" hasCustomPrompt="1"/>
          </p:nvPr>
        </p:nvSpPr>
        <p:spPr>
          <a:xfrm>
            <a:off x="4583832" y="988510"/>
            <a:ext cx="6975448" cy="5032778"/>
          </a:xfrm>
        </p:spPr>
        <p:txBody>
          <a:bodyPr/>
          <a:lstStyle>
            <a:lvl1pPr>
              <a:defRPr sz="3200">
                <a:solidFill>
                  <a:srgbClr val="274691"/>
                </a:solidFill>
              </a:defRPr>
            </a:lvl1pPr>
            <a:lvl2pPr>
              <a:defRPr sz="2800">
                <a:solidFill>
                  <a:srgbClr val="274691"/>
                </a:solidFill>
              </a:defRPr>
            </a:lvl2pPr>
            <a:lvl3pPr>
              <a:defRPr sz="2400">
                <a:solidFill>
                  <a:srgbClr val="274691"/>
                </a:solidFill>
              </a:defRPr>
            </a:lvl3pPr>
            <a:lvl4pPr>
              <a:defRPr sz="2000">
                <a:solidFill>
                  <a:srgbClr val="274691"/>
                </a:solidFill>
              </a:defRPr>
            </a:lvl4pPr>
            <a:lvl5pPr>
              <a:defRPr sz="2000">
                <a:solidFill>
                  <a:srgbClr val="274691"/>
                </a:solidFill>
              </a:defRPr>
            </a:lvl5pPr>
            <a:lvl6pPr>
              <a:defRPr sz="2000"/>
            </a:lvl6pPr>
            <a:lvl7pPr>
              <a:defRPr sz="2000"/>
            </a:lvl7pPr>
            <a:lvl8pPr>
              <a:defRPr sz="2000"/>
            </a:lvl8pPr>
            <a:lvl9pPr>
              <a:defRPr sz="2000"/>
            </a:lvl9pPr>
          </a:lstStyle>
          <a:p>
            <a:pPr lvl="0"/>
            <a:r>
              <a:rPr lang="it-IT" altLang="en-US"/>
              <a:t>Click to </a:t>
            </a:r>
            <a:r>
              <a:rPr lang="it-IT" altLang="en-US" err="1"/>
              <a:t>insert</a:t>
            </a:r>
            <a:r>
              <a:rPr lang="it-IT" altLang="en-US"/>
              <a:t> the text</a:t>
            </a:r>
          </a:p>
          <a:p>
            <a:pPr lvl="1"/>
            <a:r>
              <a:rPr lang="it-IT" altLang="en-US"/>
              <a:t>Second </a:t>
            </a:r>
            <a:r>
              <a:rPr lang="it-IT" altLang="en-US" err="1"/>
              <a:t>level</a:t>
            </a:r>
            <a:endParaRPr lang="it-IT" altLang="en-US"/>
          </a:p>
          <a:p>
            <a:pPr lvl="2"/>
            <a:r>
              <a:rPr lang="it-IT" altLang="en-US"/>
              <a:t>Third </a:t>
            </a:r>
            <a:r>
              <a:rPr lang="it-IT" altLang="en-US" err="1"/>
              <a:t>level</a:t>
            </a:r>
            <a:endParaRPr lang="it-IT" altLang="en-US"/>
          </a:p>
          <a:p>
            <a:pPr lvl="3"/>
            <a:r>
              <a:rPr lang="it-IT" altLang="en-US" err="1"/>
              <a:t>Fourth</a:t>
            </a:r>
            <a:r>
              <a:rPr lang="it-IT" altLang="en-US"/>
              <a:t>  </a:t>
            </a:r>
            <a:r>
              <a:rPr lang="it-IT" altLang="en-US" err="1"/>
              <a:t>level</a:t>
            </a:r>
            <a:endParaRPr lang="it-IT" altLang="en-US"/>
          </a:p>
          <a:p>
            <a:pPr lvl="4"/>
            <a:r>
              <a:rPr lang="it-IT" altLang="en-US" err="1"/>
              <a:t>Fifth</a:t>
            </a:r>
            <a:r>
              <a:rPr lang="it-IT" altLang="en-US"/>
              <a:t> </a:t>
            </a:r>
            <a:r>
              <a:rPr lang="it-IT" altLang="en-US" err="1"/>
              <a:t>level</a:t>
            </a:r>
            <a:endParaRPr lang="it-IT" altLang="en-US"/>
          </a:p>
          <a:p>
            <a:pPr lvl="4"/>
            <a:endParaRPr lang="it-IT"/>
          </a:p>
        </p:txBody>
      </p:sp>
      <p:sp>
        <p:nvSpPr>
          <p:cNvPr id="4" name="Segnaposto testo 3"/>
          <p:cNvSpPr>
            <a:spLocks noGrp="1"/>
          </p:cNvSpPr>
          <p:nvPr>
            <p:ph type="body" sz="half" idx="2" hasCustomPrompt="1"/>
          </p:nvPr>
        </p:nvSpPr>
        <p:spPr>
          <a:xfrm>
            <a:off x="632720" y="1556792"/>
            <a:ext cx="3718426" cy="4464496"/>
          </a:xfrm>
        </p:spPr>
        <p:txBody>
          <a:bodyPr/>
          <a:lstStyle>
            <a:lvl1pPr marL="0" indent="0">
              <a:buNone/>
              <a:defRPr sz="1400">
                <a:solidFill>
                  <a:srgbClr val="2746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a:t>
            </a:r>
            <a:r>
              <a:rPr lang="it-IT" err="1"/>
              <a:t>insert</a:t>
            </a:r>
            <a:r>
              <a:rPr lang="it-IT"/>
              <a:t> the text</a:t>
            </a:r>
          </a:p>
        </p:txBody>
      </p:sp>
      <p:sp>
        <p:nvSpPr>
          <p:cNvPr id="5" name="Segnaposto numero diapositiva 4"/>
          <p:cNvSpPr>
            <a:spLocks noGrp="1"/>
          </p:cNvSpPr>
          <p:nvPr>
            <p:ph type="sldNum" sz="quarter" idx="10"/>
          </p:nvPr>
        </p:nvSpPr>
        <p:spPr/>
        <p:txBody>
          <a:bodyPr/>
          <a:lstStyle/>
          <a:p>
            <a:fld id="{65604848-89ED-4236-9DF5-8401F1F83423}" type="slidenum">
              <a:rPr lang="it-IT" smtClean="0"/>
              <a:pPr/>
              <a:t>‹#›</a:t>
            </a:fld>
            <a:endParaRPr lang="it-IT"/>
          </a:p>
        </p:txBody>
      </p:sp>
      <p:sp>
        <p:nvSpPr>
          <p:cNvPr id="6" name="Segnaposto titolo 1"/>
          <p:cNvSpPr txBox="1">
            <a:spLocks/>
          </p:cNvSpPr>
          <p:nvPr userDrawn="1"/>
        </p:nvSpPr>
        <p:spPr bwMode="auto">
          <a:xfrm>
            <a:off x="551384" y="0"/>
            <a:ext cx="11016728"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a:solidFill>
                  <a:schemeClr val="bg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it-IT" altLang="en-US">
                <a:solidFill>
                  <a:srgbClr val="2F4181"/>
                </a:solidFill>
              </a:rPr>
              <a:t>Click to </a:t>
            </a:r>
            <a:r>
              <a:rPr lang="it-IT" altLang="en-US" err="1">
                <a:solidFill>
                  <a:srgbClr val="2F4181"/>
                </a:solidFill>
              </a:rPr>
              <a:t>insert</a:t>
            </a:r>
            <a:r>
              <a:rPr lang="it-IT" altLang="en-US">
                <a:solidFill>
                  <a:srgbClr val="2F4181"/>
                </a:solidFill>
              </a:rPr>
              <a:t> the </a:t>
            </a:r>
            <a:r>
              <a:rPr lang="it-IT" altLang="en-US" err="1">
                <a:solidFill>
                  <a:srgbClr val="2F4181"/>
                </a:solidFill>
              </a:rPr>
              <a:t>title</a:t>
            </a:r>
            <a:endParaRPr lang="it-IT" altLang="en-US">
              <a:solidFill>
                <a:srgbClr val="2F4181"/>
              </a:solidFill>
            </a:endParaRPr>
          </a:p>
        </p:txBody>
      </p:sp>
    </p:spTree>
    <p:custDataLst>
      <p:tags r:id="rId1"/>
    </p:custDataLst>
    <p:extLst>
      <p:ext uri="{BB962C8B-B14F-4D97-AF65-F5344CB8AC3E}">
        <p14:creationId xmlns:p14="http://schemas.microsoft.com/office/powerpoint/2010/main" val="222382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4.jpeg"/><Relationship Id="rId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7" name="Segnaposto titolo 1"/>
          <p:cNvSpPr>
            <a:spLocks noGrp="1"/>
          </p:cNvSpPr>
          <p:nvPr>
            <p:ph type="title"/>
          </p:nvPr>
        </p:nvSpPr>
        <p:spPr bwMode="auto">
          <a:xfrm>
            <a:off x="0" y="3632284"/>
            <a:ext cx="12192000" cy="7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Title: </a:t>
            </a:r>
            <a:r>
              <a:rPr lang="it-IT" altLang="en-US" err="1"/>
              <a:t>Lorem</a:t>
            </a:r>
            <a:r>
              <a:rPr lang="it-IT" altLang="en-US"/>
              <a:t> </a:t>
            </a:r>
            <a:r>
              <a:rPr lang="it-IT" altLang="en-US" err="1"/>
              <a:t>ipsum</a:t>
            </a:r>
            <a:r>
              <a:rPr lang="it-IT" altLang="en-US"/>
              <a:t> </a:t>
            </a:r>
            <a:r>
              <a:rPr lang="it-IT" altLang="en-US" err="1"/>
              <a:t>dolor</a:t>
            </a:r>
            <a:r>
              <a:rPr lang="it-IT" altLang="en-US"/>
              <a:t> </a:t>
            </a:r>
            <a:r>
              <a:rPr lang="it-IT" altLang="en-US" err="1"/>
              <a:t>sit</a:t>
            </a:r>
            <a:r>
              <a:rPr lang="it-IT" altLang="en-US"/>
              <a:t> </a:t>
            </a:r>
            <a:r>
              <a:rPr lang="it-IT" altLang="en-US" err="1"/>
              <a:t>amet</a:t>
            </a:r>
            <a:r>
              <a:rPr lang="it-IT" altLang="en-US"/>
              <a:t> </a:t>
            </a:r>
            <a:r>
              <a:rPr lang="it-IT" altLang="en-US" err="1"/>
              <a:t>adipiscing</a:t>
            </a:r>
            <a:endParaRPr lang="it-IT" altLang="en-US"/>
          </a:p>
        </p:txBody>
      </p:sp>
      <p:pic>
        <p:nvPicPr>
          <p:cNvPr id="2" name="Immagine 1">
            <a:extLst>
              <a:ext uri="{FF2B5EF4-FFF2-40B4-BE49-F238E27FC236}">
                <a16:creationId xmlns:a16="http://schemas.microsoft.com/office/drawing/2014/main" id="{29168B29-7F93-9F46-A73C-0F5E09B203B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719736" y="1202816"/>
            <a:ext cx="1672356" cy="1722128"/>
          </a:xfrm>
          <a:prstGeom prst="rect">
            <a:avLst/>
          </a:prstGeom>
        </p:spPr>
      </p:pic>
      <p:sp>
        <p:nvSpPr>
          <p:cNvPr id="7" name="Segnaposto testo 12">
            <a:extLst>
              <a:ext uri="{FF2B5EF4-FFF2-40B4-BE49-F238E27FC236}">
                <a16:creationId xmlns:a16="http://schemas.microsoft.com/office/drawing/2014/main" id="{AEE5EAA4-431E-0B44-917F-F4C77AAFFD7C}"/>
              </a:ext>
            </a:extLst>
          </p:cNvPr>
          <p:cNvSpPr>
            <a:spLocks noGrp="1"/>
          </p:cNvSpPr>
          <p:nvPr>
            <p:ph type="body" idx="1"/>
          </p:nvPr>
        </p:nvSpPr>
        <p:spPr bwMode="auto">
          <a:xfrm>
            <a:off x="0" y="4384276"/>
            <a:ext cx="12192000" cy="83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err="1"/>
              <a:t>Subtitle</a:t>
            </a:r>
            <a:r>
              <a:rPr lang="it-IT" altLang="en-US"/>
              <a:t>: </a:t>
            </a:r>
            <a:r>
              <a:rPr lang="it-IT" altLang="en-US" err="1"/>
              <a:t>Lorem</a:t>
            </a:r>
            <a:r>
              <a:rPr lang="it-IT" altLang="en-US"/>
              <a:t> </a:t>
            </a:r>
            <a:r>
              <a:rPr lang="it-IT" altLang="en-US" err="1"/>
              <a:t>ipsum</a:t>
            </a:r>
            <a:r>
              <a:rPr lang="it-IT" altLang="en-US"/>
              <a:t> </a:t>
            </a:r>
            <a:r>
              <a:rPr lang="it-IT" altLang="en-US" err="1"/>
              <a:t>dolor</a:t>
            </a:r>
            <a:r>
              <a:rPr lang="it-IT" altLang="en-US"/>
              <a:t> </a:t>
            </a:r>
            <a:r>
              <a:rPr lang="it-IT" altLang="en-US" err="1"/>
              <a:t>sit</a:t>
            </a:r>
            <a:r>
              <a:rPr lang="it-IT" altLang="en-US"/>
              <a:t> </a:t>
            </a:r>
            <a:r>
              <a:rPr lang="it-IT" altLang="en-US" err="1"/>
              <a:t>amet</a:t>
            </a:r>
            <a:r>
              <a:rPr lang="it-IT" altLang="en-US"/>
              <a:t>, </a:t>
            </a:r>
            <a:r>
              <a:rPr lang="it-IT" altLang="en-US" err="1"/>
              <a:t>consectetuer</a:t>
            </a:r>
            <a:r>
              <a:rPr lang="it-IT" altLang="en-US"/>
              <a:t> </a:t>
            </a:r>
            <a:r>
              <a:rPr lang="it-IT" altLang="en-US" err="1"/>
              <a:t>adipiscing</a:t>
            </a:r>
            <a:r>
              <a:rPr lang="it-IT" altLang="en-US"/>
              <a:t> </a:t>
            </a:r>
            <a:r>
              <a:rPr lang="it-IT" altLang="en-US" err="1"/>
              <a:t>elit</a:t>
            </a:r>
            <a:r>
              <a:rPr lang="it-IT" altLang="en-US"/>
              <a:t>, </a:t>
            </a:r>
          </a:p>
          <a:p>
            <a:pPr lvl="0"/>
            <a:r>
              <a:rPr lang="it-IT" altLang="en-US" err="1"/>
              <a:t>sed</a:t>
            </a:r>
            <a:r>
              <a:rPr lang="it-IT" altLang="en-US"/>
              <a:t> </a:t>
            </a:r>
            <a:r>
              <a:rPr lang="it-IT" altLang="en-US" err="1"/>
              <a:t>diam</a:t>
            </a:r>
            <a:r>
              <a:rPr lang="it-IT" altLang="en-US"/>
              <a:t> </a:t>
            </a:r>
            <a:r>
              <a:rPr lang="it-IT" altLang="en-US" err="1"/>
              <a:t>nonummy</a:t>
            </a:r>
            <a:r>
              <a:rPr lang="it-IT" altLang="en-US"/>
              <a:t> </a:t>
            </a:r>
            <a:r>
              <a:rPr lang="it-IT" altLang="en-US" err="1"/>
              <a:t>nibh</a:t>
            </a:r>
            <a:r>
              <a:rPr lang="it-IT" altLang="en-US"/>
              <a:t> </a:t>
            </a:r>
            <a:r>
              <a:rPr lang="it-IT" altLang="en-US" err="1"/>
              <a:t>euismod</a:t>
            </a:r>
            <a:r>
              <a:rPr lang="it-IT" altLang="en-US"/>
              <a:t> </a:t>
            </a:r>
            <a:r>
              <a:rPr lang="it-IT" altLang="en-US" err="1"/>
              <a:t>tincidunt</a:t>
            </a:r>
            <a:r>
              <a:rPr lang="it-IT" altLang="en-US"/>
              <a:t> ut </a:t>
            </a:r>
            <a:r>
              <a:rPr lang="it-IT" altLang="en-US" err="1"/>
              <a:t>laoreet</a:t>
            </a:r>
            <a:r>
              <a:rPr lang="it-IT" altLang="en-US"/>
              <a:t> dolore</a:t>
            </a:r>
          </a:p>
        </p:txBody>
      </p:sp>
      <p:pic>
        <p:nvPicPr>
          <p:cNvPr id="6" name="Immagine 5">
            <a:extLst>
              <a:ext uri="{FF2B5EF4-FFF2-40B4-BE49-F238E27FC236}">
                <a16:creationId xmlns:a16="http://schemas.microsoft.com/office/drawing/2014/main" id="{E55D7B32-6C1F-2446-90CE-B799D27CFCE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410200" y="6381328"/>
            <a:ext cx="1371600" cy="266700"/>
          </a:xfrm>
          <a:prstGeom prst="rect">
            <a:avLst/>
          </a:prstGeom>
        </p:spPr>
      </p:pic>
    </p:spTree>
    <p:custDataLst>
      <p:tags r:id="rId5"/>
    </p:custData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ctr" rtl="0" eaLnBrk="0" fontAlgn="base" hangingPunct="0">
        <a:lnSpc>
          <a:spcPts val="3600"/>
        </a:lnSpc>
        <a:spcBef>
          <a:spcPct val="0"/>
        </a:spcBef>
        <a:spcAft>
          <a:spcPct val="0"/>
        </a:spcAft>
        <a:defRPr sz="3600" b="1" i="0" kern="1200">
          <a:solidFill>
            <a:srgbClr val="274691"/>
          </a:solidFill>
          <a:latin typeface="+mj-lt"/>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3600" b="1">
          <a:solidFill>
            <a:srgbClr val="000000"/>
          </a:solidFill>
          <a:latin typeface="Merriweather" panose="00000500000000000000" pitchFamily="2" charset="0"/>
        </a:defRPr>
      </a:lvl2pPr>
      <a:lvl3pPr algn="l" rtl="0" eaLnBrk="0" fontAlgn="base" hangingPunct="0">
        <a:spcBef>
          <a:spcPct val="0"/>
        </a:spcBef>
        <a:spcAft>
          <a:spcPct val="0"/>
        </a:spcAft>
        <a:defRPr sz="3600" b="1">
          <a:solidFill>
            <a:srgbClr val="000000"/>
          </a:solidFill>
          <a:latin typeface="Merriweather" panose="00000500000000000000" pitchFamily="2" charset="0"/>
        </a:defRPr>
      </a:lvl3pPr>
      <a:lvl4pPr algn="l" rtl="0" eaLnBrk="0" fontAlgn="base" hangingPunct="0">
        <a:spcBef>
          <a:spcPct val="0"/>
        </a:spcBef>
        <a:spcAft>
          <a:spcPct val="0"/>
        </a:spcAft>
        <a:defRPr sz="3600" b="1">
          <a:solidFill>
            <a:srgbClr val="000000"/>
          </a:solidFill>
          <a:latin typeface="Merriweather" panose="00000500000000000000" pitchFamily="2" charset="0"/>
        </a:defRPr>
      </a:lvl4pPr>
      <a:lvl5pPr algn="l" rtl="0" eaLnBrk="0" fontAlgn="base" hangingPunct="0">
        <a:spcBef>
          <a:spcPct val="0"/>
        </a:spcBef>
        <a:spcAft>
          <a:spcPct val="0"/>
        </a:spcAft>
        <a:defRPr sz="3600" b="1">
          <a:solidFill>
            <a:srgbClr val="000000"/>
          </a:solidFill>
          <a:latin typeface="Merriweather" panose="00000500000000000000" pitchFamily="2" charset="0"/>
        </a:defRPr>
      </a:lvl5pPr>
      <a:lvl6pPr marL="457200" algn="ctr" rtl="0" fontAlgn="base">
        <a:spcBef>
          <a:spcPct val="0"/>
        </a:spcBef>
        <a:spcAft>
          <a:spcPct val="0"/>
        </a:spcAft>
        <a:defRPr sz="4400" b="1">
          <a:solidFill>
            <a:srgbClr val="00539B"/>
          </a:solidFill>
          <a:latin typeface="Calibri" pitchFamily="34" charset="0"/>
        </a:defRPr>
      </a:lvl6pPr>
      <a:lvl7pPr marL="914400" algn="ctr" rtl="0" fontAlgn="base">
        <a:spcBef>
          <a:spcPct val="0"/>
        </a:spcBef>
        <a:spcAft>
          <a:spcPct val="0"/>
        </a:spcAft>
        <a:defRPr sz="4400" b="1">
          <a:solidFill>
            <a:srgbClr val="00539B"/>
          </a:solidFill>
          <a:latin typeface="Calibri" pitchFamily="34" charset="0"/>
        </a:defRPr>
      </a:lvl7pPr>
      <a:lvl8pPr marL="1371600" algn="ctr" rtl="0" fontAlgn="base">
        <a:spcBef>
          <a:spcPct val="0"/>
        </a:spcBef>
        <a:spcAft>
          <a:spcPct val="0"/>
        </a:spcAft>
        <a:defRPr sz="4400" b="1">
          <a:solidFill>
            <a:srgbClr val="00539B"/>
          </a:solidFill>
          <a:latin typeface="Calibri" pitchFamily="34" charset="0"/>
        </a:defRPr>
      </a:lvl8pPr>
      <a:lvl9pPr marL="1828800" algn="ctr" rtl="0" fontAlgn="base">
        <a:spcBef>
          <a:spcPct val="0"/>
        </a:spcBef>
        <a:spcAft>
          <a:spcPct val="0"/>
        </a:spcAft>
        <a:defRPr sz="4400" b="1">
          <a:solidFill>
            <a:srgbClr val="00539B"/>
          </a:solidFill>
          <a:latin typeface="Calibri" pitchFamily="34" charset="0"/>
        </a:defRPr>
      </a:lvl9pPr>
    </p:titleStyle>
    <p:bodyStyle>
      <a:lvl1pPr algn="ctr" rtl="0" eaLnBrk="0" fontAlgn="base" hangingPunct="0">
        <a:spcBef>
          <a:spcPct val="20000"/>
        </a:spcBef>
        <a:spcAft>
          <a:spcPct val="0"/>
        </a:spcAft>
        <a:buFont typeface="Arial" panose="020B0604020202020204" pitchFamily="34" charset="0"/>
        <a:defRPr sz="2200" kern="1200">
          <a:solidFill>
            <a:srgbClr val="274691"/>
          </a:solidFill>
          <a:latin typeface="+mj-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8CC1691-248C-5044-BB17-672DE1C364F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225868" y="620688"/>
            <a:ext cx="1150052" cy="1184279"/>
          </a:xfrm>
          <a:prstGeom prst="rect">
            <a:avLst/>
          </a:prstGeom>
        </p:spPr>
      </p:pic>
      <p:pic>
        <p:nvPicPr>
          <p:cNvPr id="4" name="Immagine 3">
            <a:extLst>
              <a:ext uri="{FF2B5EF4-FFF2-40B4-BE49-F238E27FC236}">
                <a16:creationId xmlns:a16="http://schemas.microsoft.com/office/drawing/2014/main" id="{41081E2A-320C-2E43-89DF-A52BC339C23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584775" y="5834438"/>
            <a:ext cx="6967609" cy="690906"/>
          </a:xfrm>
          <a:prstGeom prst="rect">
            <a:avLst/>
          </a:prstGeom>
        </p:spPr>
      </p:pic>
    </p:spTree>
    <p:custDataLst>
      <p:tags r:id="rId4"/>
    </p:custDataLst>
    <p:extLst>
      <p:ext uri="{BB962C8B-B14F-4D97-AF65-F5344CB8AC3E}">
        <p14:creationId xmlns:p14="http://schemas.microsoft.com/office/powerpoint/2010/main" val="1839587063"/>
      </p:ext>
    </p:extLst>
  </p:cSld>
  <p:clrMap bg1="lt1" tx1="dk1" bg2="lt2" tx2="dk2" accent1="accent1" accent2="accent2" accent3="accent3" accent4="accent4" accent5="accent5" accent6="accent6" hlink="hlink" folHlink="folHlink"/>
  <p:sldLayoutIdLst>
    <p:sldLayoutId id="2147483735" r:id="rId1"/>
    <p:sldLayoutId id="2147483736" r:id="rId2"/>
  </p:sldLayoutIdLst>
  <p:hf hdr="0" ftr="0" dt="0"/>
  <p:txStyles>
    <p:titleStyle>
      <a:lvl1pPr algn="ctr" rtl="0" eaLnBrk="0" fontAlgn="base" hangingPunct="0">
        <a:spcBef>
          <a:spcPct val="0"/>
        </a:spcBef>
        <a:spcAft>
          <a:spcPct val="0"/>
        </a:spcAft>
        <a:defRPr sz="4400" b="1" kern="1200">
          <a:solidFill>
            <a:srgbClr val="00467A"/>
          </a:solidFill>
          <a:latin typeface="+mj-lt"/>
          <a:ea typeface="+mj-ea"/>
          <a:cs typeface="+mj-cs"/>
        </a:defRPr>
      </a:lvl1pPr>
      <a:lvl2pPr algn="l" rtl="0" eaLnBrk="0" fontAlgn="base" hangingPunct="0">
        <a:spcBef>
          <a:spcPct val="0"/>
        </a:spcBef>
        <a:spcAft>
          <a:spcPct val="0"/>
        </a:spcAft>
        <a:defRPr sz="3600" b="1">
          <a:solidFill>
            <a:srgbClr val="000000"/>
          </a:solidFill>
          <a:latin typeface="Merriweather" panose="00000500000000000000" pitchFamily="2" charset="0"/>
        </a:defRPr>
      </a:lvl2pPr>
      <a:lvl3pPr algn="l" rtl="0" eaLnBrk="0" fontAlgn="base" hangingPunct="0">
        <a:spcBef>
          <a:spcPct val="0"/>
        </a:spcBef>
        <a:spcAft>
          <a:spcPct val="0"/>
        </a:spcAft>
        <a:defRPr sz="3600" b="1">
          <a:solidFill>
            <a:srgbClr val="000000"/>
          </a:solidFill>
          <a:latin typeface="Merriweather" panose="00000500000000000000" pitchFamily="2" charset="0"/>
        </a:defRPr>
      </a:lvl3pPr>
      <a:lvl4pPr algn="l" rtl="0" eaLnBrk="0" fontAlgn="base" hangingPunct="0">
        <a:spcBef>
          <a:spcPct val="0"/>
        </a:spcBef>
        <a:spcAft>
          <a:spcPct val="0"/>
        </a:spcAft>
        <a:defRPr sz="3600" b="1">
          <a:solidFill>
            <a:srgbClr val="000000"/>
          </a:solidFill>
          <a:latin typeface="Merriweather" panose="00000500000000000000" pitchFamily="2" charset="0"/>
        </a:defRPr>
      </a:lvl4pPr>
      <a:lvl5pPr algn="l" rtl="0" eaLnBrk="0" fontAlgn="base" hangingPunct="0">
        <a:spcBef>
          <a:spcPct val="0"/>
        </a:spcBef>
        <a:spcAft>
          <a:spcPct val="0"/>
        </a:spcAft>
        <a:defRPr sz="3600" b="1">
          <a:solidFill>
            <a:srgbClr val="000000"/>
          </a:solidFill>
          <a:latin typeface="Merriweather" panose="00000500000000000000" pitchFamily="2" charset="0"/>
        </a:defRPr>
      </a:lvl5pPr>
      <a:lvl6pPr marL="457200" algn="ctr" rtl="0" fontAlgn="base">
        <a:spcBef>
          <a:spcPct val="0"/>
        </a:spcBef>
        <a:spcAft>
          <a:spcPct val="0"/>
        </a:spcAft>
        <a:defRPr sz="4400" b="1">
          <a:solidFill>
            <a:srgbClr val="00539B"/>
          </a:solidFill>
          <a:latin typeface="Calibri" pitchFamily="34" charset="0"/>
        </a:defRPr>
      </a:lvl6pPr>
      <a:lvl7pPr marL="914400" algn="ctr" rtl="0" fontAlgn="base">
        <a:spcBef>
          <a:spcPct val="0"/>
        </a:spcBef>
        <a:spcAft>
          <a:spcPct val="0"/>
        </a:spcAft>
        <a:defRPr sz="4400" b="1">
          <a:solidFill>
            <a:srgbClr val="00539B"/>
          </a:solidFill>
          <a:latin typeface="Calibri" pitchFamily="34" charset="0"/>
        </a:defRPr>
      </a:lvl7pPr>
      <a:lvl8pPr marL="1371600" algn="ctr" rtl="0" fontAlgn="base">
        <a:spcBef>
          <a:spcPct val="0"/>
        </a:spcBef>
        <a:spcAft>
          <a:spcPct val="0"/>
        </a:spcAft>
        <a:defRPr sz="4400" b="1">
          <a:solidFill>
            <a:srgbClr val="00539B"/>
          </a:solidFill>
          <a:latin typeface="Calibri" pitchFamily="34" charset="0"/>
        </a:defRPr>
      </a:lvl8pPr>
      <a:lvl9pPr marL="1828800" algn="ctr" rtl="0" fontAlgn="base">
        <a:spcBef>
          <a:spcPct val="0"/>
        </a:spcBef>
        <a:spcAft>
          <a:spcPct val="0"/>
        </a:spcAft>
        <a:defRPr sz="4400" b="1">
          <a:solidFill>
            <a:srgbClr val="00539B"/>
          </a:solidFill>
          <a:latin typeface="Calibri" pitchFamily="34" charset="0"/>
        </a:defRPr>
      </a:lvl9pPr>
    </p:titleStyle>
    <p:bodyStyle>
      <a:lvl1pPr algn="ctr" rtl="0" eaLnBrk="0" fontAlgn="base" hangingPunct="0">
        <a:spcBef>
          <a:spcPct val="20000"/>
        </a:spcBef>
        <a:spcAft>
          <a:spcPct val="0"/>
        </a:spcAft>
        <a:buFont typeface="Arial" panose="020B0604020202020204" pitchFamily="34" charset="0"/>
        <a:defRPr sz="2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A2870C7-1FEB-3447-8F09-3037E4C99C0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5877340"/>
            <a:ext cx="12192000" cy="980660"/>
          </a:xfrm>
          <a:prstGeom prst="rect">
            <a:avLst/>
          </a:prstGeom>
        </p:spPr>
      </p:pic>
      <p:sp>
        <p:nvSpPr>
          <p:cNvPr id="1032" name="CasellaDiTesto 8"/>
          <p:cNvSpPr txBox="1">
            <a:spLocks noChangeArrowheads="1"/>
          </p:cNvSpPr>
          <p:nvPr/>
        </p:nvSpPr>
        <p:spPr bwMode="auto">
          <a:xfrm>
            <a:off x="8001000" y="2643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cs typeface="Arial" charset="0"/>
            </a:endParaRPr>
          </a:p>
        </p:txBody>
      </p:sp>
      <p:sp>
        <p:nvSpPr>
          <p:cNvPr id="3076" name="Segnaposto titolo 1"/>
          <p:cNvSpPr>
            <a:spLocks noGrp="1"/>
          </p:cNvSpPr>
          <p:nvPr>
            <p:ph type="title"/>
          </p:nvPr>
        </p:nvSpPr>
        <p:spPr bwMode="auto">
          <a:xfrm>
            <a:off x="551384" y="0"/>
            <a:ext cx="11016728"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Click to </a:t>
            </a:r>
            <a:r>
              <a:rPr lang="it-IT" err="1"/>
              <a:t>insert</a:t>
            </a:r>
            <a:r>
              <a:rPr lang="it-IT"/>
              <a:t> the </a:t>
            </a:r>
            <a:r>
              <a:rPr lang="it-IT" err="1"/>
              <a:t>title</a:t>
            </a:r>
            <a:endParaRPr lang="it-IT" altLang="en-US"/>
          </a:p>
        </p:txBody>
      </p:sp>
      <p:sp>
        <p:nvSpPr>
          <p:cNvPr id="3077" name="Segnaposto testo 2"/>
          <p:cNvSpPr>
            <a:spLocks noGrp="1"/>
          </p:cNvSpPr>
          <p:nvPr>
            <p:ph type="body" idx="1"/>
          </p:nvPr>
        </p:nvSpPr>
        <p:spPr bwMode="auto">
          <a:xfrm>
            <a:off x="551384" y="980729"/>
            <a:ext cx="11016729"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Click to </a:t>
            </a:r>
            <a:r>
              <a:rPr lang="it-IT" altLang="en-US" err="1"/>
              <a:t>insert</a:t>
            </a:r>
            <a:r>
              <a:rPr lang="it-IT" altLang="en-US"/>
              <a:t> the text</a:t>
            </a:r>
          </a:p>
          <a:p>
            <a:pPr lvl="1"/>
            <a:r>
              <a:rPr lang="it-IT" altLang="en-US"/>
              <a:t>Second </a:t>
            </a:r>
            <a:r>
              <a:rPr lang="it-IT" altLang="en-US" err="1"/>
              <a:t>level</a:t>
            </a:r>
            <a:endParaRPr lang="it-IT" altLang="en-US"/>
          </a:p>
          <a:p>
            <a:pPr lvl="2"/>
            <a:r>
              <a:rPr lang="it-IT" altLang="en-US"/>
              <a:t>Third </a:t>
            </a:r>
            <a:r>
              <a:rPr lang="it-IT" altLang="en-US" err="1"/>
              <a:t>level</a:t>
            </a:r>
            <a:endParaRPr lang="it-IT" altLang="en-US"/>
          </a:p>
          <a:p>
            <a:pPr lvl="3"/>
            <a:r>
              <a:rPr lang="it-IT" altLang="en-US" err="1"/>
              <a:t>Fourth</a:t>
            </a:r>
            <a:r>
              <a:rPr lang="it-IT" altLang="en-US"/>
              <a:t>  </a:t>
            </a:r>
            <a:r>
              <a:rPr lang="it-IT" altLang="en-US" err="1"/>
              <a:t>level</a:t>
            </a:r>
            <a:endParaRPr lang="it-IT" altLang="en-US"/>
          </a:p>
          <a:p>
            <a:pPr lvl="4"/>
            <a:r>
              <a:rPr lang="it-IT" altLang="en-US" err="1"/>
              <a:t>Fifth</a:t>
            </a:r>
            <a:r>
              <a:rPr lang="it-IT" altLang="en-US"/>
              <a:t> </a:t>
            </a:r>
            <a:r>
              <a:rPr lang="it-IT" altLang="en-US" err="1"/>
              <a:t>level</a:t>
            </a:r>
            <a:endParaRPr lang="it-IT" altLang="en-US"/>
          </a:p>
        </p:txBody>
      </p:sp>
      <p:sp>
        <p:nvSpPr>
          <p:cNvPr id="6" name="Segnaposto numero diapositiva 5"/>
          <p:cNvSpPr>
            <a:spLocks noGrp="1"/>
          </p:cNvSpPr>
          <p:nvPr>
            <p:ph type="sldNum" sz="quarter" idx="4"/>
          </p:nvPr>
        </p:nvSpPr>
        <p:spPr>
          <a:xfrm>
            <a:off x="9448800" y="6448251"/>
            <a:ext cx="2743200" cy="365125"/>
          </a:xfrm>
          <a:prstGeom prst="rect">
            <a:avLst/>
          </a:prstGeom>
        </p:spPr>
        <p:txBody>
          <a:bodyPr vert="horz" lIns="91440" tIns="45720" rIns="91440" bIns="45720" rtlCol="0" anchor="ctr"/>
          <a:lstStyle>
            <a:lvl1pPr algn="r">
              <a:defRPr sz="1000">
                <a:solidFill>
                  <a:srgbClr val="00467A"/>
                </a:solidFill>
                <a:latin typeface="+mn-lt"/>
              </a:defRPr>
            </a:lvl1pPr>
          </a:lstStyle>
          <a:p>
            <a:fld id="{D1C21A60-0E84-384C-A95F-6449389C0243}" type="slidenum">
              <a:rPr lang="it-IT" smtClean="0"/>
              <a:pPr/>
              <a:t>‹#›</a:t>
            </a:fld>
            <a:endParaRPr lang="it-IT"/>
          </a:p>
        </p:txBody>
      </p:sp>
    </p:spTree>
    <p:custDataLst>
      <p:tags r:id="rId14"/>
    </p:custDataLst>
  </p:cSld>
  <p:clrMap bg1="lt1" tx1="dk1" bg2="lt2" tx2="dk2" accent1="accent1" accent2="accent2" accent3="accent3" accent4="accent4" accent5="accent5" accent6="accent6" hlink="hlink" folHlink="folHlink"/>
  <p:sldLayoutIdLst>
    <p:sldLayoutId id="2147483704" r:id="rId1"/>
    <p:sldLayoutId id="2147483705" r:id="rId2"/>
    <p:sldLayoutId id="2147483708" r:id="rId3"/>
    <p:sldLayoutId id="2147483709" r:id="rId4"/>
    <p:sldLayoutId id="2147483710" r:id="rId5"/>
    <p:sldLayoutId id="2147483711" r:id="rId6"/>
    <p:sldLayoutId id="2147483713" r:id="rId7"/>
    <p:sldLayoutId id="2147483714" r:id="rId8"/>
    <p:sldLayoutId id="2147483715" r:id="rId9"/>
    <p:sldLayoutId id="2147483716" r:id="rId10"/>
    <p:sldLayoutId id="2147483717" r:id="rId11"/>
    <p:sldLayoutId id="2147483737" r:id="rId12"/>
  </p:sldLayoutIdLst>
  <p:hf hdr="0" ftr="0" dt="0"/>
  <p:txStyles>
    <p:titleStyle>
      <a:lvl1pPr algn="l" rtl="0" fontAlgn="base">
        <a:spcBef>
          <a:spcPct val="0"/>
        </a:spcBef>
        <a:spcAft>
          <a:spcPct val="0"/>
        </a:spcAft>
        <a:defRPr sz="3200" b="0" kern="1200" baseline="0">
          <a:solidFill>
            <a:srgbClr val="2F418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p:titleStyle>
    <p:bodyStyle>
      <a:lvl1pPr marL="342900" indent="-342900" algn="l" rtl="0" fontAlgn="base">
        <a:spcBef>
          <a:spcPct val="20000"/>
        </a:spcBef>
        <a:spcAft>
          <a:spcPct val="0"/>
        </a:spcAft>
        <a:buClr>
          <a:srgbClr val="008BBC"/>
        </a:buClr>
        <a:buFont typeface="Arial" panose="020B0604020202020204" pitchFamily="34" charset="0"/>
        <a:buChar char="•"/>
        <a:defRPr sz="2800" kern="1200">
          <a:solidFill>
            <a:srgbClr val="2F4181"/>
          </a:solidFill>
          <a:latin typeface="+mn-lt"/>
          <a:ea typeface="+mn-ea"/>
          <a:cs typeface="Calibri Light" panose="020F0302020204030204" pitchFamily="34" charset="0"/>
        </a:defRPr>
      </a:lvl1pPr>
      <a:lvl2pPr marL="742950" indent="-285750" algn="l" rtl="0" fontAlgn="base">
        <a:spcBef>
          <a:spcPct val="20000"/>
        </a:spcBef>
        <a:spcAft>
          <a:spcPct val="0"/>
        </a:spcAft>
        <a:buClr>
          <a:srgbClr val="008BBC"/>
        </a:buClr>
        <a:buFont typeface="Arial" panose="020B0604020202020204" pitchFamily="34" charset="0"/>
        <a:buChar char="-"/>
        <a:defRPr sz="2600" kern="1200">
          <a:solidFill>
            <a:srgbClr val="2F4181"/>
          </a:solidFill>
          <a:latin typeface="+mn-lt"/>
          <a:ea typeface="+mn-ea"/>
          <a:cs typeface="Calibri Light" panose="020F0302020204030204" pitchFamily="34" charset="0"/>
        </a:defRPr>
      </a:lvl2pPr>
      <a:lvl3pPr marL="1143000" indent="-228600" algn="l" rtl="0" fontAlgn="base">
        <a:spcBef>
          <a:spcPct val="20000"/>
        </a:spcBef>
        <a:spcAft>
          <a:spcPct val="0"/>
        </a:spcAft>
        <a:buClr>
          <a:srgbClr val="008BBC"/>
        </a:buClr>
        <a:buFont typeface="Arial" panose="020B0604020202020204" pitchFamily="34" charset="0"/>
        <a:buChar char="•"/>
        <a:defRPr sz="2200" kern="1200">
          <a:solidFill>
            <a:srgbClr val="2F4181"/>
          </a:solidFill>
          <a:latin typeface="+mn-lt"/>
          <a:ea typeface="+mn-ea"/>
          <a:cs typeface="Calibri Light" panose="020F0302020204030204" pitchFamily="34" charset="0"/>
        </a:defRPr>
      </a:lvl3pPr>
      <a:lvl4pPr marL="1600200" indent="-228600" algn="l" rtl="0" fontAlgn="base">
        <a:spcBef>
          <a:spcPct val="20000"/>
        </a:spcBef>
        <a:spcAft>
          <a:spcPct val="0"/>
        </a:spcAft>
        <a:buClr>
          <a:srgbClr val="008BBC"/>
        </a:buClr>
        <a:buFont typeface="Arial" panose="020B0604020202020204" pitchFamily="34" charset="0"/>
        <a:buChar char="-"/>
        <a:defRPr sz="2000" kern="1200">
          <a:solidFill>
            <a:srgbClr val="2F4181"/>
          </a:solidFill>
          <a:latin typeface="+mn-lt"/>
          <a:ea typeface="+mn-ea"/>
          <a:cs typeface="Calibri Light" panose="020F0302020204030204" pitchFamily="34" charset="0"/>
        </a:defRPr>
      </a:lvl4pPr>
      <a:lvl5pPr marL="2057400" indent="-228600" algn="l" rtl="0" fontAlgn="base">
        <a:spcBef>
          <a:spcPct val="20000"/>
        </a:spcBef>
        <a:spcAft>
          <a:spcPct val="0"/>
        </a:spcAft>
        <a:buClr>
          <a:srgbClr val="008BBC"/>
        </a:buClr>
        <a:buSzPct val="90000"/>
        <a:buFont typeface="Calibri" panose="020F0502020204030204" pitchFamily="34" charset="0"/>
        <a:buChar char="-"/>
        <a:defRPr kern="1200">
          <a:solidFill>
            <a:srgbClr val="2F4181"/>
          </a:solidFill>
          <a:latin typeface="+mn-lt"/>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3.wdp"/><Relationship Id="rId18" Type="http://schemas.openxmlformats.org/officeDocument/2006/relationships/image" Target="../media/image68.png"/><Relationship Id="rId3" Type="http://schemas.openxmlformats.org/officeDocument/2006/relationships/image" Target="../media/image26.png"/><Relationship Id="rId21" Type="http://schemas.microsoft.com/office/2007/relationships/hdphoto" Target="../media/hdphoto17.wdp"/><Relationship Id="rId7" Type="http://schemas.openxmlformats.org/officeDocument/2006/relationships/image" Target="../media/image29.png"/><Relationship Id="rId12" Type="http://schemas.openxmlformats.org/officeDocument/2006/relationships/image" Target="../media/image65.png"/><Relationship Id="rId17" Type="http://schemas.microsoft.com/office/2007/relationships/hdphoto" Target="../media/hdphoto15.wdp"/><Relationship Id="rId25" Type="http://schemas.microsoft.com/office/2007/relationships/hdphoto" Target="../media/hdphoto19.wdp"/><Relationship Id="rId2" Type="http://schemas.openxmlformats.org/officeDocument/2006/relationships/image" Target="../media/image20.jpeg"/><Relationship Id="rId16" Type="http://schemas.openxmlformats.org/officeDocument/2006/relationships/image" Target="../media/image67.png"/><Relationship Id="rId20" Type="http://schemas.openxmlformats.org/officeDocument/2006/relationships/image" Target="../media/image69.png"/><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hdphoto" Target="../media/hdphoto12.wdp"/><Relationship Id="rId24" Type="http://schemas.openxmlformats.org/officeDocument/2006/relationships/image" Target="../media/image71.png"/><Relationship Id="rId5" Type="http://schemas.openxmlformats.org/officeDocument/2006/relationships/image" Target="../media/image27.png"/><Relationship Id="rId15" Type="http://schemas.microsoft.com/office/2007/relationships/hdphoto" Target="../media/hdphoto14.wdp"/><Relationship Id="rId23" Type="http://schemas.microsoft.com/office/2007/relationships/hdphoto" Target="../media/hdphoto18.wdp"/><Relationship Id="rId10" Type="http://schemas.openxmlformats.org/officeDocument/2006/relationships/image" Target="../media/image64.png"/><Relationship Id="rId19" Type="http://schemas.microsoft.com/office/2007/relationships/hdphoto" Target="../media/hdphoto16.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66.png"/><Relationship Id="rId22"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8.wdp"/><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70.png"/><Relationship Id="rId2" Type="http://schemas.openxmlformats.org/officeDocument/2006/relationships/image" Target="../media/image20.jpeg"/><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hdphoto" Target="../media/hdphoto17.wdp"/><Relationship Id="rId5" Type="http://schemas.openxmlformats.org/officeDocument/2006/relationships/image" Target="../media/image27.png"/><Relationship Id="rId15" Type="http://schemas.microsoft.com/office/2007/relationships/hdphoto" Target="../media/hdphoto19.wdp"/><Relationship Id="rId10" Type="http://schemas.openxmlformats.org/officeDocument/2006/relationships/image" Target="../media/image69.png"/><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microsoft.com/office/2007/relationships/hdphoto" Target="../media/hdphoto3.wdp"/><Relationship Id="rId18" Type="http://schemas.openxmlformats.org/officeDocument/2006/relationships/image" Target="../media/image30.png"/><Relationship Id="rId26" Type="http://schemas.openxmlformats.org/officeDocument/2006/relationships/image" Target="../media/image8.png"/><Relationship Id="rId3" Type="http://schemas.openxmlformats.org/officeDocument/2006/relationships/image" Target="../media/image20.jpeg"/><Relationship Id="rId21" Type="http://schemas.microsoft.com/office/2007/relationships/hdphoto" Target="../media/hdphoto7.wdp"/><Relationship Id="rId34" Type="http://schemas.openxmlformats.org/officeDocument/2006/relationships/image" Target="../media/image57.png"/><Relationship Id="rId7" Type="http://schemas.openxmlformats.org/officeDocument/2006/relationships/image" Target="../media/image24.jpeg"/><Relationship Id="rId12" Type="http://schemas.openxmlformats.org/officeDocument/2006/relationships/image" Target="../media/image27.png"/><Relationship Id="rId17" Type="http://schemas.microsoft.com/office/2007/relationships/hdphoto" Target="../media/hdphoto5.wdp"/><Relationship Id="rId25" Type="http://schemas.openxmlformats.org/officeDocument/2006/relationships/image" Target="../media/image7.png"/><Relationship Id="rId33" Type="http://schemas.microsoft.com/office/2007/relationships/hdphoto" Target="../media/hdphoto8.wdp"/><Relationship Id="rId2" Type="http://schemas.openxmlformats.org/officeDocument/2006/relationships/image" Target="../media/image19.jpe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jpeg"/><Relationship Id="rId11" Type="http://schemas.microsoft.com/office/2007/relationships/hdphoto" Target="../media/hdphoto2.wdp"/><Relationship Id="rId24" Type="http://schemas.openxmlformats.org/officeDocument/2006/relationships/image" Target="../media/image35.png"/><Relationship Id="rId32" Type="http://schemas.openxmlformats.org/officeDocument/2006/relationships/image" Target="../media/image34.png"/><Relationship Id="rId5" Type="http://schemas.openxmlformats.org/officeDocument/2006/relationships/image" Target="../media/image22.jpeg"/><Relationship Id="rId15" Type="http://schemas.microsoft.com/office/2007/relationships/hdphoto" Target="../media/hdphoto4.wdp"/><Relationship Id="rId23" Type="http://schemas.openxmlformats.org/officeDocument/2006/relationships/image" Target="../media/image33.png"/><Relationship Id="rId28" Type="http://schemas.openxmlformats.org/officeDocument/2006/relationships/image" Target="../media/image10.png"/><Relationship Id="rId10" Type="http://schemas.openxmlformats.org/officeDocument/2006/relationships/image" Target="../media/image26.png"/><Relationship Id="rId19" Type="http://schemas.microsoft.com/office/2007/relationships/hdphoto" Target="../media/hdphoto6.wdp"/><Relationship Id="rId31" Type="http://schemas.openxmlformats.org/officeDocument/2006/relationships/image" Target="../media/image37.png"/><Relationship Id="rId4" Type="http://schemas.openxmlformats.org/officeDocument/2006/relationships/image" Target="../media/image21.jpeg"/><Relationship Id="rId9" Type="http://schemas.microsoft.com/office/2007/relationships/hdphoto" Target="../media/hdphoto1.wdp"/><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9.png"/><Relationship Id="rId30" Type="http://schemas.openxmlformats.org/officeDocument/2006/relationships/image" Target="../media/image36.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7.jpeg"/><Relationship Id="rId3" Type="http://schemas.openxmlformats.org/officeDocument/2006/relationships/image" Target="../media/image24.jpeg"/><Relationship Id="rId7" Type="http://schemas.microsoft.com/office/2007/relationships/hdphoto" Target="../media/hdphoto7.wdp"/><Relationship Id="rId12" Type="http://schemas.openxmlformats.org/officeDocument/2006/relationships/image" Target="../media/image76.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75.jpeg"/><Relationship Id="rId5" Type="http://schemas.microsoft.com/office/2007/relationships/hdphoto" Target="../media/hdphoto4.wdp"/><Relationship Id="rId10"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9.png"/><Relationship Id="rId14" Type="http://schemas.openxmlformats.org/officeDocument/2006/relationships/image" Target="../media/image78.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1.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1.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1.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1.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microsoft.com/office/2007/relationships/hdphoto" Target="../media/hdphoto3.wdp"/><Relationship Id="rId18" Type="http://schemas.openxmlformats.org/officeDocument/2006/relationships/image" Target="../media/image30.png"/><Relationship Id="rId26" Type="http://schemas.openxmlformats.org/officeDocument/2006/relationships/image" Target="../media/image8.png"/><Relationship Id="rId3" Type="http://schemas.openxmlformats.org/officeDocument/2006/relationships/image" Target="../media/image20.jpeg"/><Relationship Id="rId21" Type="http://schemas.microsoft.com/office/2007/relationships/hdphoto" Target="../media/hdphoto7.wdp"/><Relationship Id="rId34" Type="http://schemas.openxmlformats.org/officeDocument/2006/relationships/image" Target="../media/image57.png"/><Relationship Id="rId7" Type="http://schemas.openxmlformats.org/officeDocument/2006/relationships/image" Target="../media/image24.jpeg"/><Relationship Id="rId12" Type="http://schemas.openxmlformats.org/officeDocument/2006/relationships/image" Target="../media/image27.png"/><Relationship Id="rId17" Type="http://schemas.microsoft.com/office/2007/relationships/hdphoto" Target="../media/hdphoto5.wdp"/><Relationship Id="rId25" Type="http://schemas.openxmlformats.org/officeDocument/2006/relationships/image" Target="../media/image7.png"/><Relationship Id="rId33" Type="http://schemas.microsoft.com/office/2007/relationships/hdphoto" Target="../media/hdphoto8.wdp"/><Relationship Id="rId2" Type="http://schemas.openxmlformats.org/officeDocument/2006/relationships/image" Target="../media/image19.jpe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jpeg"/><Relationship Id="rId11" Type="http://schemas.microsoft.com/office/2007/relationships/hdphoto" Target="../media/hdphoto2.wdp"/><Relationship Id="rId24" Type="http://schemas.openxmlformats.org/officeDocument/2006/relationships/image" Target="../media/image35.png"/><Relationship Id="rId32" Type="http://schemas.openxmlformats.org/officeDocument/2006/relationships/image" Target="../media/image34.png"/><Relationship Id="rId5" Type="http://schemas.openxmlformats.org/officeDocument/2006/relationships/image" Target="../media/image22.jpeg"/><Relationship Id="rId15" Type="http://schemas.microsoft.com/office/2007/relationships/hdphoto" Target="../media/hdphoto4.wdp"/><Relationship Id="rId23" Type="http://schemas.openxmlformats.org/officeDocument/2006/relationships/image" Target="../media/image33.png"/><Relationship Id="rId28" Type="http://schemas.openxmlformats.org/officeDocument/2006/relationships/image" Target="../media/image10.png"/><Relationship Id="rId10" Type="http://schemas.openxmlformats.org/officeDocument/2006/relationships/image" Target="../media/image26.png"/><Relationship Id="rId19" Type="http://schemas.microsoft.com/office/2007/relationships/hdphoto" Target="../media/hdphoto6.wdp"/><Relationship Id="rId31" Type="http://schemas.openxmlformats.org/officeDocument/2006/relationships/image" Target="../media/image37.png"/><Relationship Id="rId4" Type="http://schemas.openxmlformats.org/officeDocument/2006/relationships/image" Target="../media/image21.jpeg"/><Relationship Id="rId9" Type="http://schemas.microsoft.com/office/2007/relationships/hdphoto" Target="../media/hdphoto1.wdp"/><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9.png"/><Relationship Id="rId30" Type="http://schemas.openxmlformats.org/officeDocument/2006/relationships/image" Target="../media/image36.png"/><Relationship Id="rId8"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33.png"/><Relationship Id="rId3" Type="http://schemas.openxmlformats.org/officeDocument/2006/relationships/hyperlink" Target="mailto:Eleonora.CATTANEO@ext.efsa.europa.eu" TargetMode="External"/><Relationship Id="rId7" Type="http://schemas.openxmlformats.org/officeDocument/2006/relationships/image" Target="../media/image80.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79.jpe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mailto:Joana.LOURENCO@efsa.europa.eu" TargetMode="External"/><Relationship Id="rId11" Type="http://schemas.openxmlformats.org/officeDocument/2006/relationships/image" Target="../media/image19.jpeg"/><Relationship Id="rId5" Type="http://schemas.openxmlformats.org/officeDocument/2006/relationships/hyperlink" Target="mailto:Inmaculada.AZNAR@efsa.europa.eu" TargetMode="External"/><Relationship Id="rId15" Type="http://schemas.microsoft.com/office/2007/relationships/hdphoto" Target="../media/hdphoto2.wdp"/><Relationship Id="rId10" Type="http://schemas.openxmlformats.org/officeDocument/2006/relationships/image" Target="../media/image83.png"/><Relationship Id="rId4" Type="http://schemas.openxmlformats.org/officeDocument/2006/relationships/hyperlink" Target="mailto:Sotiria-Eleni.ANTONIOU@efsa.europa.eu" TargetMode="External"/><Relationship Id="rId9" Type="http://schemas.openxmlformats.org/officeDocument/2006/relationships/image" Target="../media/image82.jpe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3" Type="http://schemas.microsoft.com/office/2007/relationships/hdphoto" Target="../media/hdphoto3.wdp"/><Relationship Id="rId18" Type="http://schemas.openxmlformats.org/officeDocument/2006/relationships/image" Target="../media/image30.png"/><Relationship Id="rId26" Type="http://schemas.openxmlformats.org/officeDocument/2006/relationships/image" Target="../media/image8.png"/><Relationship Id="rId3" Type="http://schemas.openxmlformats.org/officeDocument/2006/relationships/image" Target="../media/image20.jpeg"/><Relationship Id="rId21" Type="http://schemas.microsoft.com/office/2007/relationships/hdphoto" Target="../media/hdphoto7.wdp"/><Relationship Id="rId34" Type="http://schemas.openxmlformats.org/officeDocument/2006/relationships/image" Target="../media/image57.png"/><Relationship Id="rId7" Type="http://schemas.openxmlformats.org/officeDocument/2006/relationships/image" Target="../media/image24.jpeg"/><Relationship Id="rId12" Type="http://schemas.openxmlformats.org/officeDocument/2006/relationships/image" Target="../media/image27.png"/><Relationship Id="rId17" Type="http://schemas.microsoft.com/office/2007/relationships/hdphoto" Target="../media/hdphoto5.wdp"/><Relationship Id="rId25" Type="http://schemas.openxmlformats.org/officeDocument/2006/relationships/image" Target="../media/image7.png"/><Relationship Id="rId33" Type="http://schemas.microsoft.com/office/2007/relationships/hdphoto" Target="../media/hdphoto8.wdp"/><Relationship Id="rId2" Type="http://schemas.openxmlformats.org/officeDocument/2006/relationships/image" Target="../media/image19.jpe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jpeg"/><Relationship Id="rId11" Type="http://schemas.microsoft.com/office/2007/relationships/hdphoto" Target="../media/hdphoto2.wdp"/><Relationship Id="rId24" Type="http://schemas.openxmlformats.org/officeDocument/2006/relationships/image" Target="../media/image35.png"/><Relationship Id="rId32" Type="http://schemas.openxmlformats.org/officeDocument/2006/relationships/image" Target="../media/image34.png"/><Relationship Id="rId5" Type="http://schemas.openxmlformats.org/officeDocument/2006/relationships/image" Target="../media/image22.jpeg"/><Relationship Id="rId15" Type="http://schemas.microsoft.com/office/2007/relationships/hdphoto" Target="../media/hdphoto4.wdp"/><Relationship Id="rId23" Type="http://schemas.openxmlformats.org/officeDocument/2006/relationships/image" Target="../media/image33.png"/><Relationship Id="rId28" Type="http://schemas.openxmlformats.org/officeDocument/2006/relationships/image" Target="../media/image10.png"/><Relationship Id="rId10" Type="http://schemas.openxmlformats.org/officeDocument/2006/relationships/image" Target="../media/image26.png"/><Relationship Id="rId19" Type="http://schemas.microsoft.com/office/2007/relationships/hdphoto" Target="../media/hdphoto6.wdp"/><Relationship Id="rId31" Type="http://schemas.openxmlformats.org/officeDocument/2006/relationships/image" Target="../media/image37.png"/><Relationship Id="rId4" Type="http://schemas.openxmlformats.org/officeDocument/2006/relationships/image" Target="../media/image21.jpeg"/><Relationship Id="rId9" Type="http://schemas.microsoft.com/office/2007/relationships/hdphoto" Target="../media/hdphoto1.wdp"/><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9.png"/><Relationship Id="rId30" Type="http://schemas.openxmlformats.org/officeDocument/2006/relationships/image" Target="../media/image36.png"/><Relationship Id="rId8"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30.png"/><Relationship Id="rId7" Type="http://schemas.openxmlformats.org/officeDocument/2006/relationships/image" Target="../media/image86.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36.png"/><Relationship Id="rId4" Type="http://schemas.microsoft.com/office/2007/relationships/hdphoto" Target="../media/hdphoto6.wdp"/><Relationship Id="rId9" Type="http://schemas.openxmlformats.org/officeDocument/2006/relationships/image" Target="../media/image88.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0.png"/><Relationship Id="rId7" Type="http://schemas.microsoft.com/office/2007/relationships/hdphoto" Target="../media/hdphoto8.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6.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17.xml"/><Relationship Id="rId1" Type="http://schemas.openxmlformats.org/officeDocument/2006/relationships/tags" Target="../tags/tag24.xml"/><Relationship Id="rId5" Type="http://schemas.openxmlformats.org/officeDocument/2006/relationships/image" Target="../media/image91.jpeg"/><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3" Type="http://schemas.microsoft.com/office/2007/relationships/hdphoto" Target="../media/hdphoto3.wdp"/><Relationship Id="rId18" Type="http://schemas.openxmlformats.org/officeDocument/2006/relationships/image" Target="../media/image30.png"/><Relationship Id="rId26" Type="http://schemas.openxmlformats.org/officeDocument/2006/relationships/image" Target="../media/image35.png"/><Relationship Id="rId3" Type="http://schemas.openxmlformats.org/officeDocument/2006/relationships/image" Target="../media/image20.jpeg"/><Relationship Id="rId21" Type="http://schemas.microsoft.com/office/2007/relationships/hdphoto" Target="../media/hdphoto7.wdp"/><Relationship Id="rId7" Type="http://schemas.openxmlformats.org/officeDocument/2006/relationships/image" Target="../media/image24.jpeg"/><Relationship Id="rId12" Type="http://schemas.openxmlformats.org/officeDocument/2006/relationships/image" Target="../media/image27.png"/><Relationship Id="rId17" Type="http://schemas.microsoft.com/office/2007/relationships/hdphoto" Target="../media/hdphoto5.wdp"/><Relationship Id="rId25" Type="http://schemas.microsoft.com/office/2007/relationships/hdphoto" Target="../media/hdphoto8.wdp"/><Relationship Id="rId33" Type="http://schemas.openxmlformats.org/officeDocument/2006/relationships/image" Target="../media/image37.png"/><Relationship Id="rId2" Type="http://schemas.openxmlformats.org/officeDocument/2006/relationships/image" Target="../media/image19.jpe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3.jpeg"/><Relationship Id="rId11" Type="http://schemas.microsoft.com/office/2007/relationships/hdphoto" Target="../media/hdphoto2.wdp"/><Relationship Id="rId24" Type="http://schemas.openxmlformats.org/officeDocument/2006/relationships/image" Target="../media/image34.png"/><Relationship Id="rId32" Type="http://schemas.openxmlformats.org/officeDocument/2006/relationships/image" Target="../media/image36.png"/><Relationship Id="rId5" Type="http://schemas.openxmlformats.org/officeDocument/2006/relationships/image" Target="../media/image22.jpeg"/><Relationship Id="rId15" Type="http://schemas.microsoft.com/office/2007/relationships/hdphoto" Target="../media/hdphoto4.wdp"/><Relationship Id="rId23" Type="http://schemas.openxmlformats.org/officeDocument/2006/relationships/image" Target="../media/image33.png"/><Relationship Id="rId28" Type="http://schemas.openxmlformats.org/officeDocument/2006/relationships/image" Target="../media/image8.png"/><Relationship Id="rId10" Type="http://schemas.openxmlformats.org/officeDocument/2006/relationships/image" Target="../media/image26.png"/><Relationship Id="rId19" Type="http://schemas.microsoft.com/office/2007/relationships/hdphoto" Target="../media/hdphoto6.wdp"/><Relationship Id="rId31" Type="http://schemas.openxmlformats.org/officeDocument/2006/relationships/image" Target="../media/image11.png"/><Relationship Id="rId4" Type="http://schemas.openxmlformats.org/officeDocument/2006/relationships/image" Target="../media/image21.jpeg"/><Relationship Id="rId9" Type="http://schemas.microsoft.com/office/2007/relationships/hdphoto" Target="../media/hdphoto1.wdp"/><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7.png"/><Relationship Id="rId30" Type="http://schemas.openxmlformats.org/officeDocument/2006/relationships/image" Target="../media/image10.png"/><Relationship Id="rId8"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3.svg"/><Relationship Id="rId3" Type="http://schemas.openxmlformats.org/officeDocument/2006/relationships/image" Target="../media/image39.jpeg"/><Relationship Id="rId7" Type="http://schemas.openxmlformats.org/officeDocument/2006/relationships/image" Target="../media/image28.png"/><Relationship Id="rId12" Type="http://schemas.openxmlformats.org/officeDocument/2006/relationships/image" Target="../media/image42.png"/><Relationship Id="rId2" Type="http://schemas.openxmlformats.org/officeDocument/2006/relationships/image" Target="../media/image38.jpeg"/><Relationship Id="rId16" Type="http://schemas.openxmlformats.org/officeDocument/2006/relationships/image" Target="../media/image46.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41.jpeg"/><Relationship Id="rId5" Type="http://schemas.openxmlformats.org/officeDocument/2006/relationships/image" Target="../media/image25.pn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21.jpeg"/><Relationship Id="rId9" Type="http://schemas.openxmlformats.org/officeDocument/2006/relationships/image" Target="../media/image7.png"/><Relationship Id="rId14" Type="http://schemas.openxmlformats.org/officeDocument/2006/relationships/image" Target="../media/image44.jpeg"/></Relationships>
</file>

<file path=ppt/slides/_rels/slide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7.png"/><Relationship Id="rId7" Type="http://schemas.openxmlformats.org/officeDocument/2006/relationships/image" Target="../media/image42.png"/><Relationship Id="rId12"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28.png"/><Relationship Id="rId5" Type="http://schemas.openxmlformats.org/officeDocument/2006/relationships/image" Target="../media/image48.jpeg"/><Relationship Id="rId10" Type="http://schemas.microsoft.com/office/2007/relationships/hdphoto" Target="../media/hdphoto1.wdp"/><Relationship Id="rId4" Type="http://schemas.openxmlformats.org/officeDocument/2006/relationships/image" Target="../media/image47.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53.png"/><Relationship Id="rId12" Type="http://schemas.openxmlformats.org/officeDocument/2006/relationships/image" Target="../media/image43.svg"/><Relationship Id="rId2" Type="http://schemas.openxmlformats.org/officeDocument/2006/relationships/image" Target="../media/image21.jpeg"/><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42.png"/><Relationship Id="rId5" Type="http://schemas.openxmlformats.org/officeDocument/2006/relationships/image" Target="../media/image51.png"/><Relationship Id="rId15" Type="http://schemas.openxmlformats.org/officeDocument/2006/relationships/image" Target="../media/image28.png"/><Relationship Id="rId10" Type="http://schemas.openxmlformats.org/officeDocument/2006/relationships/image" Target="../media/image56.svg"/><Relationship Id="rId4" Type="http://schemas.openxmlformats.org/officeDocument/2006/relationships/image" Target="../media/image50.png"/><Relationship Id="rId9" Type="http://schemas.openxmlformats.org/officeDocument/2006/relationships/image" Target="../media/image55.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13" Type="http://schemas.microsoft.com/office/2007/relationships/hdphoto" Target="../media/hdphoto3.wdp"/><Relationship Id="rId18" Type="http://schemas.openxmlformats.org/officeDocument/2006/relationships/image" Target="../media/image30.png"/><Relationship Id="rId26" Type="http://schemas.openxmlformats.org/officeDocument/2006/relationships/image" Target="../media/image35.png"/><Relationship Id="rId3" Type="http://schemas.openxmlformats.org/officeDocument/2006/relationships/image" Target="../media/image20.jpeg"/><Relationship Id="rId21" Type="http://schemas.microsoft.com/office/2007/relationships/hdphoto" Target="../media/hdphoto7.wdp"/><Relationship Id="rId34" Type="http://schemas.openxmlformats.org/officeDocument/2006/relationships/image" Target="../media/image57.png"/><Relationship Id="rId7" Type="http://schemas.openxmlformats.org/officeDocument/2006/relationships/image" Target="../media/image24.jpeg"/><Relationship Id="rId12" Type="http://schemas.openxmlformats.org/officeDocument/2006/relationships/image" Target="../media/image27.png"/><Relationship Id="rId17" Type="http://schemas.microsoft.com/office/2007/relationships/hdphoto" Target="../media/hdphoto5.wdp"/><Relationship Id="rId25" Type="http://schemas.microsoft.com/office/2007/relationships/hdphoto" Target="../media/hdphoto8.wdp"/><Relationship Id="rId33" Type="http://schemas.openxmlformats.org/officeDocument/2006/relationships/image" Target="../media/image37.png"/><Relationship Id="rId2" Type="http://schemas.openxmlformats.org/officeDocument/2006/relationships/image" Target="../media/image19.jpe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3.jpeg"/><Relationship Id="rId11" Type="http://schemas.microsoft.com/office/2007/relationships/hdphoto" Target="../media/hdphoto2.wdp"/><Relationship Id="rId24" Type="http://schemas.openxmlformats.org/officeDocument/2006/relationships/image" Target="../media/image34.png"/><Relationship Id="rId32" Type="http://schemas.openxmlformats.org/officeDocument/2006/relationships/image" Target="../media/image36.png"/><Relationship Id="rId5" Type="http://schemas.openxmlformats.org/officeDocument/2006/relationships/image" Target="../media/image22.jpeg"/><Relationship Id="rId15" Type="http://schemas.microsoft.com/office/2007/relationships/hdphoto" Target="../media/hdphoto4.wdp"/><Relationship Id="rId23" Type="http://schemas.openxmlformats.org/officeDocument/2006/relationships/image" Target="../media/image33.png"/><Relationship Id="rId28" Type="http://schemas.openxmlformats.org/officeDocument/2006/relationships/image" Target="../media/image8.png"/><Relationship Id="rId10" Type="http://schemas.openxmlformats.org/officeDocument/2006/relationships/image" Target="../media/image26.png"/><Relationship Id="rId19" Type="http://schemas.microsoft.com/office/2007/relationships/hdphoto" Target="../media/hdphoto6.wdp"/><Relationship Id="rId31" Type="http://schemas.openxmlformats.org/officeDocument/2006/relationships/image" Target="../media/image11.png"/><Relationship Id="rId4" Type="http://schemas.openxmlformats.org/officeDocument/2006/relationships/image" Target="../media/image21.jpeg"/><Relationship Id="rId9" Type="http://schemas.microsoft.com/office/2007/relationships/hdphoto" Target="../media/hdphoto1.wdp"/><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7.png"/><Relationship Id="rId30" Type="http://schemas.openxmlformats.org/officeDocument/2006/relationships/image" Target="../media/image10.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0.wdp"/><Relationship Id="rId18" Type="http://schemas.openxmlformats.org/officeDocument/2006/relationships/image" Target="../media/image62.jpe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59.png"/><Relationship Id="rId17" Type="http://schemas.openxmlformats.org/officeDocument/2006/relationships/image" Target="../media/image61.jpeg"/><Relationship Id="rId2" Type="http://schemas.openxmlformats.org/officeDocument/2006/relationships/image" Target="../media/image20.jpeg"/><Relationship Id="rId16" Type="http://schemas.openxmlformats.org/officeDocument/2006/relationships/image" Target="../media/image43.svg"/><Relationship Id="rId20" Type="http://schemas.microsoft.com/office/2007/relationships/hdphoto" Target="../media/hdphoto11.wdp"/><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hdphoto" Target="../media/hdphoto9.wdp"/><Relationship Id="rId5" Type="http://schemas.openxmlformats.org/officeDocument/2006/relationships/image" Target="../media/image27.png"/><Relationship Id="rId15" Type="http://schemas.openxmlformats.org/officeDocument/2006/relationships/image" Target="../media/image42.png"/><Relationship Id="rId10" Type="http://schemas.openxmlformats.org/officeDocument/2006/relationships/image" Target="../media/image58.png"/><Relationship Id="rId19" Type="http://schemas.openxmlformats.org/officeDocument/2006/relationships/image" Target="../media/image63.png"/><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E1A38814-E3D6-C74C-BA98-58D3F5068766}"/>
              </a:ext>
            </a:extLst>
          </p:cNvPr>
          <p:cNvSpPr>
            <a:spLocks noGrp="1"/>
          </p:cNvSpPr>
          <p:nvPr>
            <p:ph type="ctrTitle"/>
          </p:nvPr>
        </p:nvSpPr>
        <p:spPr>
          <a:xfrm>
            <a:off x="1407543" y="3671689"/>
            <a:ext cx="8496944" cy="550779"/>
          </a:xfrm>
        </p:spPr>
        <p:txBody>
          <a:bodyPr/>
          <a:lstStyle/>
          <a:p>
            <a:pPr>
              <a:lnSpc>
                <a:spcPct val="100000"/>
              </a:lnSpc>
            </a:pPr>
            <a:r>
              <a:rPr lang="en-US" sz="2000">
                <a:ea typeface="+mn-ea"/>
                <a:cs typeface="+mn-cs"/>
              </a:rPr>
              <a:t>Challenges for biosecurity implementation in outdoor production systems (2024-2025) </a:t>
            </a:r>
            <a:endParaRPr lang="it-IT" sz="2000">
              <a:ea typeface="+mn-ea"/>
              <a:cs typeface="+mn-cs"/>
            </a:endParaRPr>
          </a:p>
        </p:txBody>
      </p:sp>
      <p:sp>
        <p:nvSpPr>
          <p:cNvPr id="5" name="Segnaposto testo 4">
            <a:extLst>
              <a:ext uri="{FF2B5EF4-FFF2-40B4-BE49-F238E27FC236}">
                <a16:creationId xmlns:a16="http://schemas.microsoft.com/office/drawing/2014/main" id="{45AA5D79-1977-C641-AA41-76753D8E3469}"/>
              </a:ext>
            </a:extLst>
          </p:cNvPr>
          <p:cNvSpPr>
            <a:spLocks noGrp="1"/>
          </p:cNvSpPr>
          <p:nvPr>
            <p:ph type="body" sz="quarter" idx="10"/>
          </p:nvPr>
        </p:nvSpPr>
        <p:spPr>
          <a:xfrm>
            <a:off x="5447928" y="1457489"/>
            <a:ext cx="5040560" cy="1323439"/>
          </a:xfrm>
        </p:spPr>
        <p:txBody>
          <a:bodyPr/>
          <a:lstStyle/>
          <a:p>
            <a:r>
              <a:rPr lang="it-IT" b="1"/>
              <a:t>SOA15 </a:t>
            </a:r>
          </a:p>
          <a:p>
            <a:r>
              <a:rPr lang="en-US" b="1"/>
              <a:t>Biosecurity measures to prevent and control AID on farm and during transport taking into account effects on animal welfare </a:t>
            </a:r>
            <a:endParaRPr lang="it-IT" b="1"/>
          </a:p>
        </p:txBody>
      </p:sp>
      <p:pic>
        <p:nvPicPr>
          <p:cNvPr id="4" name="Picture 8" descr="UFTMiP - Authentification">
            <a:extLst>
              <a:ext uri="{FF2B5EF4-FFF2-40B4-BE49-F238E27FC236}">
                <a16:creationId xmlns:a16="http://schemas.microsoft.com/office/drawing/2014/main" id="{9BCCFB3F-B772-3502-EBC1-7BEC7A4D79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5925" y="4715381"/>
            <a:ext cx="1307209" cy="34246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10" descr="Imatge que conté text, Font, captura de pantalla, blanc&#10;&#10;Pot ser que el contingut generat per IA no sigui correcte.">
            <a:extLst>
              <a:ext uri="{FF2B5EF4-FFF2-40B4-BE49-F238E27FC236}">
                <a16:creationId xmlns:a16="http://schemas.microsoft.com/office/drawing/2014/main" id="{BE7AB292-4761-E070-9E56-B40B574D36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630585" y="5416872"/>
            <a:ext cx="2430114" cy="480566"/>
          </a:xfrm>
          <a:prstGeom prst="rect">
            <a:avLst/>
          </a:prstGeom>
        </p:spPr>
      </p:pic>
      <p:pic>
        <p:nvPicPr>
          <p:cNvPr id="9" name="Picture 2" descr="Examples of One Health co-operation in COVID-19 diagnostics: SVA - One  Health EJP">
            <a:extLst>
              <a:ext uri="{FF2B5EF4-FFF2-40B4-BE49-F238E27FC236}">
                <a16:creationId xmlns:a16="http://schemas.microsoft.com/office/drawing/2014/main" id="{6035C940-537B-DBB2-F825-C52D39DC24A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4924" b="21152"/>
          <a:stretch/>
        </p:blipFill>
        <p:spPr bwMode="auto">
          <a:xfrm>
            <a:off x="6495417" y="4742412"/>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wedish University of Agricultural Sciences - Wikipedia">
            <a:extLst>
              <a:ext uri="{FF2B5EF4-FFF2-40B4-BE49-F238E27FC236}">
                <a16:creationId xmlns:a16="http://schemas.microsoft.com/office/drawing/2014/main" id="{E2285BE0-DD81-4D22-EF59-53B8CA93B09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62469" y="4612579"/>
            <a:ext cx="578627" cy="5786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utonomous University of Barcelona - Simple English Wikipedia, the free  encyclopedia">
            <a:extLst>
              <a:ext uri="{FF2B5EF4-FFF2-40B4-BE49-F238E27FC236}">
                <a16:creationId xmlns:a16="http://schemas.microsoft.com/office/drawing/2014/main" id="{45F8023D-6E4B-8AB3-42CA-F9999BA651D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12860" y="4713314"/>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tge que conté captura de pantalla, negre&#10;&#10;Pot ser que el contingut generat per IA no sigui correcte.">
            <a:extLst>
              <a:ext uri="{FF2B5EF4-FFF2-40B4-BE49-F238E27FC236}">
                <a16:creationId xmlns:a16="http://schemas.microsoft.com/office/drawing/2014/main" id="{D9612D38-2391-05AB-FB10-135BC3775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90034" y="5301208"/>
            <a:ext cx="933559" cy="816638"/>
          </a:xfrm>
          <a:prstGeom prst="rect">
            <a:avLst/>
          </a:prstGeom>
        </p:spPr>
      </p:pic>
      <p:pic>
        <p:nvPicPr>
          <p:cNvPr id="17" name="Picture 19" descr="A blue and black logo&#10;&#10;AI-generated content may be incorrect.">
            <a:extLst>
              <a:ext uri="{FF2B5EF4-FFF2-40B4-BE49-F238E27FC236}">
                <a16:creationId xmlns:a16="http://schemas.microsoft.com/office/drawing/2014/main" id="{BFC0BC4B-6A73-41B0-4DD3-5919C52C6C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70181" y="5521616"/>
            <a:ext cx="2000888" cy="375822"/>
          </a:xfrm>
          <a:prstGeom prst="rect">
            <a:avLst/>
          </a:prstGeom>
        </p:spPr>
      </p:pic>
    </p:spTree>
    <p:custDataLst>
      <p:tags r:id="rId1"/>
    </p:custDataLst>
    <p:extLst>
      <p:ext uri="{BB962C8B-B14F-4D97-AF65-F5344CB8AC3E}">
        <p14:creationId xmlns:p14="http://schemas.microsoft.com/office/powerpoint/2010/main" val="408794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C50A41B-48FB-63FF-1256-8B0CBF064EE5}"/>
              </a:ext>
            </a:extLst>
          </p:cNvPr>
          <p:cNvSpPr>
            <a:spLocks noGrp="1"/>
          </p:cNvSpPr>
          <p:nvPr>
            <p:ph type="sldNum" sz="quarter" idx="10"/>
          </p:nvPr>
        </p:nvSpPr>
        <p:spPr/>
        <p:txBody>
          <a:bodyPr/>
          <a:lstStyle/>
          <a:p>
            <a:fld id="{65604848-89ED-4236-9DF5-8401F1F83423}" type="slidenum">
              <a:rPr lang="it-IT" smtClean="0"/>
              <a:pPr/>
              <a:t>10</a:t>
            </a:fld>
            <a:endParaRPr lang="it-IT"/>
          </a:p>
        </p:txBody>
      </p:sp>
      <p:sp>
        <p:nvSpPr>
          <p:cNvPr id="6" name="CuadroTexto 5">
            <a:extLst>
              <a:ext uri="{FF2B5EF4-FFF2-40B4-BE49-F238E27FC236}">
                <a16:creationId xmlns:a16="http://schemas.microsoft.com/office/drawing/2014/main" id="{7F8A3CDC-6B1C-E6ED-781E-856D4BF61841}"/>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pic>
        <p:nvPicPr>
          <p:cNvPr id="7" name="Picture 2" descr="Black silhouette country borders map of spain Vector Image">
            <a:extLst>
              <a:ext uri="{FF2B5EF4-FFF2-40B4-BE49-F238E27FC236}">
                <a16:creationId xmlns:a16="http://schemas.microsoft.com/office/drawing/2014/main" id="{F6161E60-81C8-F0BD-1DAC-B7EC28F101F7}"/>
              </a:ext>
            </a:extLst>
          </p:cNvPr>
          <p:cNvPicPr>
            <a:picLocks noChangeAspect="1" noChangeArrowheads="1"/>
          </p:cNvPicPr>
          <p:nvPr/>
        </p:nvPicPr>
        <p:blipFill rotWithShape="1">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479376" y="1073711"/>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8" name="Imatge 4" descr="Imatge que conté silueta, esbós, dibuix, bestiar&#10;&#10;Descripció generada automàticament">
            <a:extLst>
              <a:ext uri="{FF2B5EF4-FFF2-40B4-BE49-F238E27FC236}">
                <a16:creationId xmlns:a16="http://schemas.microsoft.com/office/drawing/2014/main" id="{61167462-6C9C-77A3-CC0B-79A59B8A7A4A}"/>
              </a:ext>
            </a:extLst>
          </p:cNvPr>
          <p:cNvPicPr>
            <a:picLocks noChangeAspect="1"/>
          </p:cNvPicPr>
          <p:nvPr/>
        </p:nvPicPr>
        <p:blipFill>
          <a:blip r:embed="rId3" cstate="email">
            <a:alphaModFix amt="70000"/>
            <a:duotone>
              <a:schemeClr val="accent6">
                <a:shade val="45000"/>
                <a:satMod val="135000"/>
              </a:schemeClr>
              <a:prstClr val="white"/>
            </a:duotone>
            <a:extLst>
              <a:ext uri="{BEBA8EAE-BF5A-486C-A8C5-ECC9F3942E4B}">
                <a14:imgProps xmlns:a14="http://schemas.microsoft.com/office/drawing/2010/main">
                  <a14:imgLayer r:embed="rId4">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1509664" y="3251340"/>
            <a:ext cx="505600" cy="465692"/>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4A69CD84-A77E-92DF-2038-C3A2AFB8530E}"/>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199456" y="2306028"/>
            <a:ext cx="867429" cy="523030"/>
          </a:xfrm>
          <a:prstGeom prst="rect">
            <a:avLst/>
          </a:prstGeom>
        </p:spPr>
      </p:pic>
      <p:pic>
        <p:nvPicPr>
          <p:cNvPr id="10" name="Imatge 2">
            <a:extLst>
              <a:ext uri="{FF2B5EF4-FFF2-40B4-BE49-F238E27FC236}">
                <a16:creationId xmlns:a16="http://schemas.microsoft.com/office/drawing/2014/main" id="{9ACE0DE6-7FC1-03E4-8CCC-8027B789DFF9}"/>
              </a:ext>
            </a:extLst>
          </p:cNvPr>
          <p:cNvPicPr>
            <a:picLocks noChangeAspect="1"/>
          </p:cNvPicPr>
          <p:nvPr/>
        </p:nvPicPr>
        <p:blipFill>
          <a:blip r:embed="rId7" cstate="email">
            <a:alphaModFix amt="70000"/>
            <a:duotone>
              <a:schemeClr val="accent6">
                <a:shade val="45000"/>
                <a:satMod val="135000"/>
              </a:schemeClr>
              <a:prstClr val="white"/>
            </a:duotone>
            <a:extLst>
              <a:ext uri="{BEBA8EAE-BF5A-486C-A8C5-ECC9F3942E4B}">
                <a14:imgProps xmlns:a14="http://schemas.microsoft.com/office/drawing/2010/main">
                  <a14:imgLayer r:embed="rId8">
                    <a14:imgEffect>
                      <a14:backgroundRemoval t="0" b="100000" l="10504" r="94534"/>
                    </a14:imgEffect>
                  </a14:imgLayer>
                </a14:imgProps>
              </a:ext>
              <a:ext uri="{28A0092B-C50C-407E-A947-70E740481C1C}">
                <a14:useLocalDpi xmlns:a14="http://schemas.microsoft.com/office/drawing/2010/main"/>
              </a:ext>
            </a:extLst>
          </a:blip>
          <a:srcRect/>
          <a:stretch/>
        </p:blipFill>
        <p:spPr>
          <a:xfrm>
            <a:off x="252424" y="2540073"/>
            <a:ext cx="947032" cy="491728"/>
          </a:xfrm>
          <a:prstGeom prst="rect">
            <a:avLst/>
          </a:prstGeom>
        </p:spPr>
      </p:pic>
      <p:pic>
        <p:nvPicPr>
          <p:cNvPr id="11" name="Picture 4" descr="Autonomous University of Barcelona - Simple English Wikipedia, the free  encyclopedia">
            <a:extLst>
              <a:ext uri="{FF2B5EF4-FFF2-40B4-BE49-F238E27FC236}">
                <a16:creationId xmlns:a16="http://schemas.microsoft.com/office/drawing/2014/main" id="{A41C0567-66F5-16DD-EF82-21048F96DE4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81" y="572152"/>
            <a:ext cx="1343594" cy="50155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a:extLst>
              <a:ext uri="{FF2B5EF4-FFF2-40B4-BE49-F238E27FC236}">
                <a16:creationId xmlns:a16="http://schemas.microsoft.com/office/drawing/2014/main" id="{4D34F94A-07BB-CF3C-F175-9B1966AA3B68}"/>
              </a:ext>
            </a:extLst>
          </p:cNvPr>
          <p:cNvSpPr/>
          <p:nvPr/>
        </p:nvSpPr>
        <p:spPr>
          <a:xfrm>
            <a:off x="232970" y="3023374"/>
            <a:ext cx="901209" cy="307777"/>
          </a:xfrm>
          <a:prstGeom prst="rect">
            <a:avLst/>
          </a:prstGeom>
        </p:spPr>
        <p:txBody>
          <a:bodyPr wrap="none">
            <a:spAutoFit/>
          </a:bodyPr>
          <a:lstStyle/>
          <a:p>
            <a:r>
              <a:rPr lang="fr-FR" sz="1400" err="1"/>
              <a:t>Pigs</a:t>
            </a:r>
            <a:r>
              <a:rPr lang="fr-FR" sz="1400"/>
              <a:t> (21)</a:t>
            </a:r>
          </a:p>
        </p:txBody>
      </p:sp>
      <p:sp>
        <p:nvSpPr>
          <p:cNvPr id="13" name="Rectangle 7">
            <a:extLst>
              <a:ext uri="{FF2B5EF4-FFF2-40B4-BE49-F238E27FC236}">
                <a16:creationId xmlns:a16="http://schemas.microsoft.com/office/drawing/2014/main" id="{4720E004-0A8F-6264-AA17-CCBDE82D739D}"/>
              </a:ext>
            </a:extLst>
          </p:cNvPr>
          <p:cNvSpPr/>
          <p:nvPr/>
        </p:nvSpPr>
        <p:spPr>
          <a:xfrm>
            <a:off x="1253350" y="2829058"/>
            <a:ext cx="1019831" cy="307777"/>
          </a:xfrm>
          <a:prstGeom prst="rect">
            <a:avLst/>
          </a:prstGeom>
        </p:spPr>
        <p:txBody>
          <a:bodyPr wrap="none">
            <a:spAutoFit/>
          </a:bodyPr>
          <a:lstStyle/>
          <a:p>
            <a:r>
              <a:rPr lang="fr-FR" sz="1400" err="1"/>
              <a:t>Cattle</a:t>
            </a:r>
            <a:r>
              <a:rPr lang="fr-FR" sz="1400"/>
              <a:t> (10)</a:t>
            </a:r>
          </a:p>
        </p:txBody>
      </p:sp>
      <p:sp>
        <p:nvSpPr>
          <p:cNvPr id="14" name="Rectangle 7">
            <a:extLst>
              <a:ext uri="{FF2B5EF4-FFF2-40B4-BE49-F238E27FC236}">
                <a16:creationId xmlns:a16="http://schemas.microsoft.com/office/drawing/2014/main" id="{AAAAEF78-7249-E061-3C95-AA2BAF96B3FD}"/>
              </a:ext>
            </a:extLst>
          </p:cNvPr>
          <p:cNvSpPr/>
          <p:nvPr/>
        </p:nvSpPr>
        <p:spPr>
          <a:xfrm>
            <a:off x="1240531" y="3731242"/>
            <a:ext cx="1029449" cy="307777"/>
          </a:xfrm>
          <a:prstGeom prst="rect">
            <a:avLst/>
          </a:prstGeom>
        </p:spPr>
        <p:txBody>
          <a:bodyPr wrap="none">
            <a:spAutoFit/>
          </a:bodyPr>
          <a:lstStyle/>
          <a:p>
            <a:r>
              <a:rPr lang="fr-FR" sz="1400" err="1"/>
              <a:t>Goats</a:t>
            </a:r>
            <a:r>
              <a:rPr lang="fr-FR" sz="1400"/>
              <a:t> (20)</a:t>
            </a:r>
          </a:p>
        </p:txBody>
      </p:sp>
      <p:sp>
        <p:nvSpPr>
          <p:cNvPr id="15" name="Rectangle: cantonades arrodonides 8">
            <a:extLst>
              <a:ext uri="{FF2B5EF4-FFF2-40B4-BE49-F238E27FC236}">
                <a16:creationId xmlns:a16="http://schemas.microsoft.com/office/drawing/2014/main" id="{6F1FB4D8-2999-8072-9EA6-191FD6A4941B}"/>
              </a:ext>
            </a:extLst>
          </p:cNvPr>
          <p:cNvSpPr/>
          <p:nvPr/>
        </p:nvSpPr>
        <p:spPr>
          <a:xfrm>
            <a:off x="5143463" y="4412028"/>
            <a:ext cx="4608512" cy="1430087"/>
          </a:xfrm>
          <a:prstGeom prst="roundRect">
            <a:avLst/>
          </a:prstGeom>
          <a:solidFill>
            <a:srgbClr val="F5B9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a-ES" sz="2000" b="1">
                <a:solidFill>
                  <a:schemeClr val="tx1"/>
                </a:solidFill>
              </a:rPr>
              <a:t>Challenge: </a:t>
            </a:r>
          </a:p>
          <a:p>
            <a:pPr algn="ctr"/>
            <a:r>
              <a:rPr lang="ca-ES" sz="2000" b="1">
                <a:solidFill>
                  <a:schemeClr val="tx1"/>
                </a:solidFill>
              </a:rPr>
              <a:t>In </a:t>
            </a:r>
            <a:r>
              <a:rPr lang="ca-ES" sz="2000" b="1" err="1">
                <a:solidFill>
                  <a:schemeClr val="tx1"/>
                </a:solidFill>
              </a:rPr>
              <a:t>extensive</a:t>
            </a:r>
            <a:r>
              <a:rPr lang="ca-ES" sz="2000" b="1">
                <a:solidFill>
                  <a:schemeClr val="tx1"/>
                </a:solidFill>
              </a:rPr>
              <a:t> </a:t>
            </a:r>
            <a:r>
              <a:rPr lang="ca-ES" sz="2000" b="1" err="1">
                <a:solidFill>
                  <a:schemeClr val="tx1"/>
                </a:solidFill>
              </a:rPr>
              <a:t>systems</a:t>
            </a:r>
            <a:r>
              <a:rPr lang="ca-ES" sz="2000" b="1">
                <a:solidFill>
                  <a:schemeClr val="tx1"/>
                </a:solidFill>
              </a:rPr>
              <a:t>, </a:t>
            </a:r>
            <a:r>
              <a:rPr lang="ca-ES" sz="2000" b="1" err="1">
                <a:solidFill>
                  <a:schemeClr val="tx1"/>
                </a:solidFill>
              </a:rPr>
              <a:t>not</a:t>
            </a:r>
            <a:r>
              <a:rPr lang="ca-ES" sz="2000" b="1">
                <a:solidFill>
                  <a:schemeClr val="tx1"/>
                </a:solidFill>
              </a:rPr>
              <a:t> </a:t>
            </a:r>
            <a:r>
              <a:rPr lang="ca-ES" sz="2000" b="1" err="1">
                <a:solidFill>
                  <a:schemeClr val="tx1"/>
                </a:solidFill>
              </a:rPr>
              <a:t>easy</a:t>
            </a:r>
            <a:r>
              <a:rPr lang="ca-ES" sz="2000" b="1">
                <a:solidFill>
                  <a:schemeClr val="tx1"/>
                </a:solidFill>
              </a:rPr>
              <a:t> to </a:t>
            </a:r>
            <a:r>
              <a:rPr lang="ca-ES" sz="2000" b="1" err="1">
                <a:solidFill>
                  <a:schemeClr val="tx1"/>
                </a:solidFill>
              </a:rPr>
              <a:t>provide</a:t>
            </a:r>
            <a:r>
              <a:rPr lang="ca-ES" sz="2000" b="1">
                <a:solidFill>
                  <a:schemeClr val="tx1"/>
                </a:solidFill>
              </a:rPr>
              <a:t> artificial </a:t>
            </a:r>
            <a:r>
              <a:rPr lang="ca-ES" sz="2000" b="1" err="1">
                <a:solidFill>
                  <a:schemeClr val="tx1"/>
                </a:solidFill>
              </a:rPr>
              <a:t>water</a:t>
            </a:r>
            <a:r>
              <a:rPr lang="ca-ES" sz="2000" b="1">
                <a:solidFill>
                  <a:schemeClr val="tx1"/>
                </a:solidFill>
              </a:rPr>
              <a:t> </a:t>
            </a:r>
            <a:r>
              <a:rPr lang="ca-ES" sz="2000" b="1" err="1">
                <a:solidFill>
                  <a:schemeClr val="tx1"/>
                </a:solidFill>
              </a:rPr>
              <a:t>sources</a:t>
            </a:r>
            <a:r>
              <a:rPr lang="ca-ES" sz="2000">
                <a:solidFill>
                  <a:schemeClr val="tx1"/>
                </a:solidFill>
              </a:rPr>
              <a:t>.</a:t>
            </a:r>
            <a:endParaRPr lang="ca-ES" sz="2000">
              <a:solidFill>
                <a:schemeClr val="tx1"/>
              </a:solidFill>
              <a:ea typeface="Calibri"/>
              <a:cs typeface="Calibri"/>
            </a:endParaRPr>
          </a:p>
        </p:txBody>
      </p:sp>
      <p:pic>
        <p:nvPicPr>
          <p:cNvPr id="16" name="Imatge 9">
            <a:extLst>
              <a:ext uri="{FF2B5EF4-FFF2-40B4-BE49-F238E27FC236}">
                <a16:creationId xmlns:a16="http://schemas.microsoft.com/office/drawing/2014/main" id="{220454B8-E27B-F002-FAEC-F90BB3A10D79}"/>
              </a:ext>
            </a:extLst>
          </p:cNvPr>
          <p:cNvPicPr>
            <a:picLocks noChangeAspect="1"/>
          </p:cNvPicPr>
          <p:nvPr/>
        </p:nvPicPr>
        <p:blipFill>
          <a:blip r:embed="rId10" cstate="email">
            <a:clrChange>
              <a:clrFrom>
                <a:srgbClr val="FCFCFC"/>
              </a:clrFrom>
              <a:clrTo>
                <a:srgbClr val="FCFCFC">
                  <a:alpha val="0"/>
                </a:srgbClr>
              </a:clrTo>
            </a:clrChange>
            <a:alphaModFix amt="7000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51125" y="2554431"/>
            <a:ext cx="1812560" cy="1812560"/>
          </a:xfrm>
          <a:prstGeom prst="rect">
            <a:avLst/>
          </a:prstGeom>
        </p:spPr>
      </p:pic>
      <p:pic>
        <p:nvPicPr>
          <p:cNvPr id="17" name="Imatge 10">
            <a:extLst>
              <a:ext uri="{FF2B5EF4-FFF2-40B4-BE49-F238E27FC236}">
                <a16:creationId xmlns:a16="http://schemas.microsoft.com/office/drawing/2014/main" id="{6BF879C3-3EFC-9830-9CC6-4D3D7CE8EDBA}"/>
              </a:ext>
            </a:extLst>
          </p:cNvPr>
          <p:cNvPicPr>
            <a:picLocks noChangeAspect="1"/>
          </p:cNvPicPr>
          <p:nvPr/>
        </p:nvPicPr>
        <p:blipFill>
          <a:blip r:embed="rId12" cstate="email">
            <a:clrChange>
              <a:clrFrom>
                <a:srgbClr val="FCFCFC"/>
              </a:clrFrom>
              <a:clrTo>
                <a:srgbClr val="FCFCFC">
                  <a:alpha val="0"/>
                </a:srgbClr>
              </a:clrTo>
            </a:clrChange>
            <a:alphaModFix amt="70000"/>
            <a:extLst>
              <a:ext uri="{BEBA8EAE-BF5A-486C-A8C5-ECC9F3942E4B}">
                <a14:imgProps xmlns:a14="http://schemas.microsoft.com/office/drawing/2010/main">
                  <a14:imgLayer r:embed="rId13">
                    <a14:imgEffect>
                      <a14:backgroundRemoval t="4227" b="92815" l="3140" r="95349">
                        <a14:foregroundMark x1="8488" y1="24007" x2="8372" y2="24345"/>
                        <a14:foregroundMark x1="8023" y1="17244" x2="8023" y2="17244"/>
                        <a14:foregroundMark x1="6977" y1="16061" x2="6628" y2="15638"/>
                        <a14:foregroundMark x1="8953" y1="8030" x2="8953" y2="8030"/>
                        <a14:foregroundMark x1="12326" y1="7946" x2="12326" y2="7946"/>
                        <a14:foregroundMark x1="13023" y1="6255" x2="13023" y2="6255"/>
                        <a14:foregroundMark x1="13605" y1="4311" x2="13605" y2="4311"/>
                        <a14:foregroundMark x1="5465" y1="22992" x2="5465" y2="22992"/>
                        <a14:foregroundMark x1="3140" y1="9975" x2="3140" y2="9975"/>
                        <a14:foregroundMark x1="74070" y1="92815" x2="74070" y2="92815"/>
                        <a14:foregroundMark x1="90698" y1="76754" x2="90930" y2="80981"/>
                        <a14:foregroundMark x1="95349" y1="86306" x2="95349" y2="86306"/>
                      </a14:backgroundRemoval>
                    </a14:imgEffect>
                  </a14:imgLayer>
                </a14:imgProps>
              </a:ext>
              <a:ext uri="{28A0092B-C50C-407E-A947-70E740481C1C}">
                <a14:useLocalDpi xmlns:a14="http://schemas.microsoft.com/office/drawing/2010/main"/>
              </a:ext>
            </a:extLst>
          </a:blip>
          <a:stretch>
            <a:fillRect/>
          </a:stretch>
        </p:blipFill>
        <p:spPr>
          <a:xfrm flipH="1">
            <a:off x="3687754" y="1124744"/>
            <a:ext cx="1124805" cy="1547261"/>
          </a:xfrm>
          <a:prstGeom prst="rect">
            <a:avLst/>
          </a:prstGeom>
        </p:spPr>
      </p:pic>
      <p:pic>
        <p:nvPicPr>
          <p:cNvPr id="18" name="Imatge 12">
            <a:extLst>
              <a:ext uri="{FF2B5EF4-FFF2-40B4-BE49-F238E27FC236}">
                <a16:creationId xmlns:a16="http://schemas.microsoft.com/office/drawing/2014/main" id="{65EEED63-0A53-B65D-4836-77CB8EB00AE3}"/>
              </a:ext>
            </a:extLst>
          </p:cNvPr>
          <p:cNvPicPr>
            <a:picLocks noChangeAspect="1"/>
          </p:cNvPicPr>
          <p:nvPr/>
        </p:nvPicPr>
        <p:blipFill>
          <a:blip r:embed="rId14" cstate="email">
            <a:clrChange>
              <a:clrFrom>
                <a:srgbClr val="FCFCFC"/>
              </a:clrFrom>
              <a:clrTo>
                <a:srgbClr val="FCFCFC">
                  <a:alpha val="0"/>
                </a:srgbClr>
              </a:clrTo>
            </a:clrChange>
            <a:alphaModFix amt="70000"/>
            <a:extLst>
              <a:ext uri="{BEBA8EAE-BF5A-486C-A8C5-ECC9F3942E4B}">
                <a14:imgProps xmlns:a14="http://schemas.microsoft.com/office/drawing/2010/main">
                  <a14:imgLayer r:embed="rId15">
                    <a14:imgEffect>
                      <a14:backgroundRemoval t="1480" b="98097" l="799" r="98882">
                        <a14:foregroundMark x1="91374" y1="6554" x2="91693" y2="7188"/>
                        <a14:foregroundMark x1="90895" y1="1480" x2="90895" y2="1480"/>
                        <a14:foregroundMark x1="92971" y1="4440" x2="95367" y2="10782"/>
                        <a14:foregroundMark x1="97444" y1="13319" x2="98403" y2="13953"/>
                        <a14:foregroundMark x1="98882" y1="14376" x2="98882" y2="14376"/>
                        <a14:foregroundMark x1="74601" y1="27484" x2="70927" y2="40381"/>
                        <a14:foregroundMark x1="68211" y1="35941" x2="68211" y2="35941"/>
                        <a14:foregroundMark x1="68211" y1="35941" x2="68211" y2="35941"/>
                        <a14:foregroundMark x1="69808" y1="34672" x2="70767" y2="34672"/>
                        <a14:foregroundMark x1="71725" y1="34249" x2="72364" y2="34249"/>
                        <a14:foregroundMark x1="73003" y1="34249" x2="73802" y2="34461"/>
                        <a14:foregroundMark x1="74920" y1="35518" x2="75399" y2="36364"/>
                        <a14:foregroundMark x1="76518" y1="36998" x2="76837" y2="37844"/>
                        <a14:foregroundMark x1="77476" y1="38266" x2="78115" y2="39958"/>
                        <a14:foregroundMark x1="78594" y1="41226" x2="78594" y2="42495"/>
                        <a14:foregroundMark x1="46805" y1="44609" x2="46805" y2="44609"/>
                        <a14:foregroundMark x1="47444" y1="44609" x2="50639" y2="42918"/>
                        <a14:foregroundMark x1="51118" y1="42495" x2="51118" y2="42495"/>
                        <a14:foregroundMark x1="48562" y1="43340" x2="45847" y2="44397"/>
                        <a14:foregroundMark x1="45527" y1="44609" x2="44728" y2="46089"/>
                        <a14:foregroundMark x1="43930" y1="46512" x2="43291" y2="47146"/>
                        <a14:foregroundMark x1="41054" y1="48626" x2="39776" y2="49260"/>
                        <a14:foregroundMark x1="36262" y1="50529" x2="34026" y2="52220"/>
                        <a14:foregroundMark x1="32748" y1="53277" x2="32109" y2="53911"/>
                        <a14:foregroundMark x1="29712" y1="55391" x2="29073" y2="55814"/>
                        <a14:foregroundMark x1="27157" y1="57082" x2="26038" y2="58140"/>
                        <a14:foregroundMark x1="26038" y1="58351" x2="27157" y2="58774"/>
                        <a14:foregroundMark x1="31150" y1="58774" x2="32268" y2="59197"/>
                        <a14:foregroundMark x1="34824" y1="60465" x2="36581" y2="61945"/>
                        <a14:foregroundMark x1="38179" y1="62791" x2="40096" y2="65116"/>
                        <a14:foregroundMark x1="42652" y1="66808" x2="45048" y2="68922"/>
                        <a14:foregroundMark x1="46486" y1="69556" x2="50160" y2="71459"/>
                        <a14:foregroundMark x1="52396" y1="72516" x2="52396" y2="72516"/>
                        <a14:foregroundMark x1="39617" y1="70402" x2="31949" y2="69133"/>
                        <a14:foregroundMark x1="7827" y1="71036" x2="6390" y2="72093"/>
                        <a14:foregroundMark x1="1757" y1="74207" x2="1118" y2="74419"/>
                        <a14:foregroundMark x1="55112" y1="92389" x2="60064" y2="96406"/>
                        <a14:foregroundMark x1="75719" y1="98097" x2="75719" y2="98097"/>
                      </a14:backgroundRemoval>
                    </a14:imgEffect>
                  </a14:imgLayer>
                </a14:imgProps>
              </a:ext>
              <a:ext uri="{28A0092B-C50C-407E-A947-70E740481C1C}">
                <a14:useLocalDpi xmlns:a14="http://schemas.microsoft.com/office/drawing/2010/main"/>
              </a:ext>
            </a:extLst>
          </a:blip>
          <a:stretch>
            <a:fillRect/>
          </a:stretch>
        </p:blipFill>
        <p:spPr>
          <a:xfrm flipH="1">
            <a:off x="3373554" y="3489480"/>
            <a:ext cx="1361332" cy="1028610"/>
          </a:xfrm>
          <a:prstGeom prst="rect">
            <a:avLst/>
          </a:prstGeom>
        </p:spPr>
      </p:pic>
      <p:pic>
        <p:nvPicPr>
          <p:cNvPr id="19" name="Imatge 13">
            <a:extLst>
              <a:ext uri="{FF2B5EF4-FFF2-40B4-BE49-F238E27FC236}">
                <a16:creationId xmlns:a16="http://schemas.microsoft.com/office/drawing/2014/main" id="{A67C2526-7CCB-C1D4-FF8A-13B70C4676DE}"/>
              </a:ext>
            </a:extLst>
          </p:cNvPr>
          <p:cNvPicPr>
            <a:picLocks noChangeAspect="1"/>
          </p:cNvPicPr>
          <p:nvPr/>
        </p:nvPicPr>
        <p:blipFill>
          <a:blip r:embed="rId16" cstate="email">
            <a:alphaModFix amt="70000"/>
            <a:clrChange>
              <a:clrFrom>
                <a:srgbClr val="FCFCFC"/>
              </a:clrFrom>
              <a:clrTo>
                <a:srgbClr val="FCFCFC">
                  <a:alpha val="0"/>
                </a:srgbClr>
              </a:clrTo>
            </a:clrChange>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07771" y="1670836"/>
            <a:ext cx="1986490" cy="1535015"/>
          </a:xfrm>
          <a:prstGeom prst="rect">
            <a:avLst/>
          </a:prstGeom>
        </p:spPr>
      </p:pic>
      <p:pic>
        <p:nvPicPr>
          <p:cNvPr id="20" name="Imatge 3" descr="Imatge que conté silueta, mamífer, esbós&#10;&#10;Descripció generada automàticament">
            <a:extLst>
              <a:ext uri="{FF2B5EF4-FFF2-40B4-BE49-F238E27FC236}">
                <a16:creationId xmlns:a16="http://schemas.microsoft.com/office/drawing/2014/main" id="{278822F2-4418-32AA-EA67-513B23D3D219}"/>
              </a:ext>
            </a:extLst>
          </p:cNvPr>
          <p:cNvPicPr>
            <a:picLocks noChangeAspect="1"/>
          </p:cNvPicPr>
          <p:nvPr/>
        </p:nvPicPr>
        <p:blipFill>
          <a:blip r:embed="rId18" cstate="email">
            <a:alphaModFix amt="70000"/>
            <a:clrChange>
              <a:clrFrom>
                <a:srgbClr val="FCFCFC"/>
              </a:clrFrom>
              <a:clrTo>
                <a:srgbClr val="FCFCFC">
                  <a:alpha val="0"/>
                </a:srgbClr>
              </a:clrTo>
            </a:clrChange>
            <a:extLst>
              <a:ext uri="{BEBA8EAE-BF5A-486C-A8C5-ECC9F3942E4B}">
                <a14:imgProps xmlns:a14="http://schemas.microsoft.com/office/drawing/2010/main">
                  <a14:imgLayer r:embed="rId19">
                    <a14:imgEffect>
                      <a14:backgroundRemoval t="4962" b="91221" l="6739" r="98383">
                        <a14:foregroundMark x1="9434" y1="9542" x2="9434" y2="9542"/>
                        <a14:foregroundMark x1="9434" y1="4962" x2="9434" y2="4962"/>
                        <a14:foregroundMark x1="9434" y1="4962" x2="9434" y2="4962"/>
                        <a14:foregroundMark x1="10512" y1="87786" x2="10512" y2="87786"/>
                        <a14:foregroundMark x1="22911" y1="90840" x2="23450" y2="91603"/>
                        <a14:foregroundMark x1="7817" y1="88168" x2="7817" y2="88931"/>
                        <a14:foregroundMark x1="6739" y1="42366" x2="6739" y2="42366"/>
                        <a14:foregroundMark x1="91375" y1="47328" x2="92183" y2="47328"/>
                        <a14:foregroundMark x1="95148" y1="45802" x2="98383" y2="42748"/>
                      </a14:backgroundRemoval>
                    </a14:imgEffect>
                  </a14:imgLayer>
                </a14:imgProps>
              </a:ext>
              <a:ext uri="{28A0092B-C50C-407E-A947-70E740481C1C}">
                <a14:useLocalDpi xmlns:a14="http://schemas.microsoft.com/office/drawing/2010/main"/>
              </a:ext>
            </a:extLst>
          </a:blip>
          <a:srcRect/>
          <a:stretch/>
        </p:blipFill>
        <p:spPr>
          <a:xfrm>
            <a:off x="2916880" y="2263435"/>
            <a:ext cx="1541748" cy="1088473"/>
          </a:xfrm>
          <a:prstGeom prst="rect">
            <a:avLst/>
          </a:prstGeom>
        </p:spPr>
      </p:pic>
      <p:sp>
        <p:nvSpPr>
          <p:cNvPr id="21" name="CuadroTexto 20">
            <a:extLst>
              <a:ext uri="{FF2B5EF4-FFF2-40B4-BE49-F238E27FC236}">
                <a16:creationId xmlns:a16="http://schemas.microsoft.com/office/drawing/2014/main" id="{C57F71E0-2239-C4B0-0043-B6DDEE2469AB}"/>
              </a:ext>
            </a:extLst>
          </p:cNvPr>
          <p:cNvSpPr txBox="1"/>
          <p:nvPr/>
        </p:nvSpPr>
        <p:spPr>
          <a:xfrm>
            <a:off x="6065263" y="2448024"/>
            <a:ext cx="2880320" cy="646331"/>
          </a:xfrm>
          <a:prstGeom prst="rect">
            <a:avLst/>
          </a:prstGeom>
          <a:noFill/>
        </p:spPr>
        <p:txBody>
          <a:bodyPr wrap="square" rtlCol="0">
            <a:spAutoFit/>
          </a:bodyPr>
          <a:lstStyle/>
          <a:p>
            <a:pPr algn="ctr"/>
            <a:r>
              <a:rPr lang="en-GB"/>
              <a:t>Indirect interaction through water points</a:t>
            </a:r>
          </a:p>
        </p:txBody>
      </p:sp>
      <p:pic>
        <p:nvPicPr>
          <p:cNvPr id="22" name="Imatge 4" descr="Imatge que conté silueta, esbós, dibuix, bestiar&#10;&#10;Descripció generada automàticament">
            <a:extLst>
              <a:ext uri="{FF2B5EF4-FFF2-40B4-BE49-F238E27FC236}">
                <a16:creationId xmlns:a16="http://schemas.microsoft.com/office/drawing/2014/main" id="{AC6D3FA8-E144-09AE-3A4A-D31B5A051873}"/>
              </a:ext>
            </a:extLst>
          </p:cNvPr>
          <p:cNvPicPr>
            <a:picLocks noChangeAspect="1"/>
          </p:cNvPicPr>
          <p:nvPr/>
        </p:nvPicPr>
        <p:blipFill>
          <a:blip r:embed="rId20" cstate="email">
            <a:alphaModFix amt="70000"/>
            <a:duotone>
              <a:schemeClr val="accent6">
                <a:shade val="45000"/>
                <a:satMod val="135000"/>
              </a:schemeClr>
              <a:prstClr val="white"/>
            </a:duotone>
            <a:extLst>
              <a:ext uri="{BEBA8EAE-BF5A-486C-A8C5-ECC9F3942E4B}">
                <a14:imgProps xmlns:a14="http://schemas.microsoft.com/office/drawing/2010/main">
                  <a14:imgLayer r:embed="rId2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10387945" y="3103521"/>
            <a:ext cx="864096" cy="795891"/>
          </a:xfrm>
          <a:prstGeom prst="rect">
            <a:avLst/>
          </a:prstGeom>
        </p:spPr>
      </p:pic>
      <p:pic>
        <p:nvPicPr>
          <p:cNvPr id="23" name="Imatge 5" descr="Imatge que conté silueta, esbós, dibuix, bestiar&#10;&#10;Descripció generada automàticament">
            <a:extLst>
              <a:ext uri="{FF2B5EF4-FFF2-40B4-BE49-F238E27FC236}">
                <a16:creationId xmlns:a16="http://schemas.microsoft.com/office/drawing/2014/main" id="{8A363AD3-6818-55AA-6BF8-C8E6D6FD75DD}"/>
              </a:ext>
            </a:extLst>
          </p:cNvPr>
          <p:cNvPicPr>
            <a:picLocks noChangeAspect="1"/>
          </p:cNvPicPr>
          <p:nvPr/>
        </p:nvPicPr>
        <p:blipFill>
          <a:blip r:embed="rId22" cstate="email">
            <a:alphaModFix amt="70000"/>
            <a:duotone>
              <a:schemeClr val="accent6">
                <a:shade val="45000"/>
                <a:satMod val="135000"/>
              </a:schemeClr>
              <a:prstClr val="white"/>
            </a:duotone>
            <a:extLst>
              <a:ext uri="{BEBA8EAE-BF5A-486C-A8C5-ECC9F3942E4B}">
                <a14:imgProps xmlns:a14="http://schemas.microsoft.com/office/drawing/2010/main">
                  <a14:imgLayer r:embed="rId23">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0077737" y="2158209"/>
            <a:ext cx="1482480" cy="893885"/>
          </a:xfrm>
          <a:prstGeom prst="rect">
            <a:avLst/>
          </a:prstGeom>
        </p:spPr>
      </p:pic>
      <p:pic>
        <p:nvPicPr>
          <p:cNvPr id="24" name="Imatge 2">
            <a:extLst>
              <a:ext uri="{FF2B5EF4-FFF2-40B4-BE49-F238E27FC236}">
                <a16:creationId xmlns:a16="http://schemas.microsoft.com/office/drawing/2014/main" id="{F444A7E4-9C19-D82C-27A6-E97F3205BBF5}"/>
              </a:ext>
            </a:extLst>
          </p:cNvPr>
          <p:cNvPicPr>
            <a:picLocks noChangeAspect="1"/>
          </p:cNvPicPr>
          <p:nvPr/>
        </p:nvPicPr>
        <p:blipFill>
          <a:blip r:embed="rId24" cstate="email">
            <a:alphaModFix amt="70000"/>
            <a:duotone>
              <a:schemeClr val="accent6">
                <a:shade val="45000"/>
                <a:satMod val="135000"/>
              </a:schemeClr>
              <a:prstClr val="white"/>
            </a:duotone>
            <a:extLst>
              <a:ext uri="{BEBA8EAE-BF5A-486C-A8C5-ECC9F3942E4B}">
                <a14:imgProps xmlns:a14="http://schemas.microsoft.com/office/drawing/2010/main">
                  <a14:imgLayer r:embed="rId25">
                    <a14:imgEffect>
                      <a14:backgroundRemoval t="0" b="100000" l="10504" r="94534"/>
                    </a14:imgEffect>
                  </a14:imgLayer>
                </a14:imgProps>
              </a:ext>
              <a:ext uri="{28A0092B-C50C-407E-A947-70E740481C1C}">
                <a14:useLocalDpi xmlns:a14="http://schemas.microsoft.com/office/drawing/2010/main"/>
              </a:ext>
            </a:extLst>
          </a:blip>
          <a:srcRect/>
          <a:stretch/>
        </p:blipFill>
        <p:spPr>
          <a:xfrm>
            <a:off x="8942712" y="2657614"/>
            <a:ext cx="1618526" cy="840388"/>
          </a:xfrm>
          <a:prstGeom prst="rect">
            <a:avLst/>
          </a:prstGeom>
        </p:spPr>
      </p:pic>
      <p:sp>
        <p:nvSpPr>
          <p:cNvPr id="26" name="Flecha: curvada hacia la izquierda 25">
            <a:extLst>
              <a:ext uri="{FF2B5EF4-FFF2-40B4-BE49-F238E27FC236}">
                <a16:creationId xmlns:a16="http://schemas.microsoft.com/office/drawing/2014/main" id="{AD86D330-C7A3-F7EC-4482-2DA62472D759}"/>
              </a:ext>
            </a:extLst>
          </p:cNvPr>
          <p:cNvSpPr/>
          <p:nvPr/>
        </p:nvSpPr>
        <p:spPr>
          <a:xfrm rot="16200000">
            <a:off x="7148801" y="142546"/>
            <a:ext cx="1029449" cy="371303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uadroTexto 26">
            <a:extLst>
              <a:ext uri="{FF2B5EF4-FFF2-40B4-BE49-F238E27FC236}">
                <a16:creationId xmlns:a16="http://schemas.microsoft.com/office/drawing/2014/main" id="{CD8B16CD-2A96-5B56-A398-78042A897D7C}"/>
              </a:ext>
            </a:extLst>
          </p:cNvPr>
          <p:cNvSpPr txBox="1"/>
          <p:nvPr/>
        </p:nvSpPr>
        <p:spPr>
          <a:xfrm>
            <a:off x="6025326" y="3351908"/>
            <a:ext cx="3157562" cy="646331"/>
          </a:xfrm>
          <a:prstGeom prst="rect">
            <a:avLst/>
          </a:prstGeom>
          <a:noFill/>
        </p:spPr>
        <p:txBody>
          <a:bodyPr wrap="square" rtlCol="0">
            <a:spAutoFit/>
          </a:bodyPr>
          <a:lstStyle/>
          <a:p>
            <a:r>
              <a:rPr lang="en-GB" b="1"/>
              <a:t>Measure:</a:t>
            </a:r>
            <a:r>
              <a:rPr lang="en-GB"/>
              <a:t> Use of treated water sources for livestock </a:t>
            </a:r>
          </a:p>
        </p:txBody>
      </p:sp>
    </p:spTree>
    <p:extLst>
      <p:ext uri="{BB962C8B-B14F-4D97-AF65-F5344CB8AC3E}">
        <p14:creationId xmlns:p14="http://schemas.microsoft.com/office/powerpoint/2010/main" val="41676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3E9F2-C2E8-F594-B7E9-120148D6E8E9}"/>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B43FDF5-6C26-56DF-8D3D-826E675C3F20}"/>
              </a:ext>
            </a:extLst>
          </p:cNvPr>
          <p:cNvSpPr>
            <a:spLocks noGrp="1"/>
          </p:cNvSpPr>
          <p:nvPr>
            <p:ph type="sldNum" sz="quarter" idx="10"/>
          </p:nvPr>
        </p:nvSpPr>
        <p:spPr/>
        <p:txBody>
          <a:bodyPr/>
          <a:lstStyle/>
          <a:p>
            <a:fld id="{65604848-89ED-4236-9DF5-8401F1F83423}" type="slidenum">
              <a:rPr lang="it-IT" smtClean="0"/>
              <a:pPr/>
              <a:t>11</a:t>
            </a:fld>
            <a:endParaRPr lang="it-IT"/>
          </a:p>
        </p:txBody>
      </p:sp>
      <p:sp>
        <p:nvSpPr>
          <p:cNvPr id="11" name="QuadreDeText 15">
            <a:extLst>
              <a:ext uri="{FF2B5EF4-FFF2-40B4-BE49-F238E27FC236}">
                <a16:creationId xmlns:a16="http://schemas.microsoft.com/office/drawing/2014/main" id="{7E298EC5-10EF-D898-151E-709C8851D3A2}"/>
              </a:ext>
            </a:extLst>
          </p:cNvPr>
          <p:cNvSpPr txBox="1"/>
          <p:nvPr/>
        </p:nvSpPr>
        <p:spPr>
          <a:xfrm>
            <a:off x="3948888" y="1044025"/>
            <a:ext cx="3136776" cy="646331"/>
          </a:xfrm>
          <a:prstGeom prst="rect">
            <a:avLst/>
          </a:prstGeom>
          <a:noFill/>
        </p:spPr>
        <p:txBody>
          <a:bodyPr wrap="square" rtlCol="0">
            <a:spAutoFit/>
          </a:bodyPr>
          <a:lstStyle/>
          <a:p>
            <a:pPr algn="ctr"/>
            <a:r>
              <a:rPr lang="ca-ES" b="1" err="1">
                <a:solidFill>
                  <a:srgbClr val="D4824F"/>
                </a:solidFill>
                <a:latin typeface="+mj-lt"/>
              </a:rPr>
              <a:t>Solutions</a:t>
            </a:r>
            <a:r>
              <a:rPr lang="ca-ES" b="1">
                <a:solidFill>
                  <a:srgbClr val="D4824F"/>
                </a:solidFill>
                <a:latin typeface="+mj-lt"/>
              </a:rPr>
              <a:t> to </a:t>
            </a:r>
            <a:r>
              <a:rPr lang="ca-ES" b="1" err="1">
                <a:solidFill>
                  <a:srgbClr val="D4824F"/>
                </a:solidFill>
                <a:latin typeface="+mj-lt"/>
              </a:rPr>
              <a:t>overcome</a:t>
            </a:r>
            <a:r>
              <a:rPr lang="ca-ES" b="1">
                <a:solidFill>
                  <a:srgbClr val="D4824F"/>
                </a:solidFill>
                <a:latin typeface="+mj-lt"/>
              </a:rPr>
              <a:t> </a:t>
            </a:r>
            <a:r>
              <a:rPr lang="ca-ES" b="1" err="1">
                <a:solidFill>
                  <a:srgbClr val="D4824F"/>
                </a:solidFill>
                <a:latin typeface="+mj-lt"/>
              </a:rPr>
              <a:t>the</a:t>
            </a:r>
            <a:r>
              <a:rPr lang="ca-ES" b="1">
                <a:solidFill>
                  <a:srgbClr val="D4824F"/>
                </a:solidFill>
                <a:latin typeface="+mj-lt"/>
              </a:rPr>
              <a:t> challenges</a:t>
            </a:r>
          </a:p>
        </p:txBody>
      </p:sp>
      <p:pic>
        <p:nvPicPr>
          <p:cNvPr id="12" name="Imagen 11">
            <a:extLst>
              <a:ext uri="{FF2B5EF4-FFF2-40B4-BE49-F238E27FC236}">
                <a16:creationId xmlns:a16="http://schemas.microsoft.com/office/drawing/2014/main" id="{C6684034-CA04-D1C3-85F1-6A56AF8742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009" y="1668739"/>
            <a:ext cx="3315758" cy="4422253"/>
          </a:xfrm>
          <a:prstGeom prst="rect">
            <a:avLst/>
          </a:prstGeom>
        </p:spPr>
      </p:pic>
      <p:pic>
        <p:nvPicPr>
          <p:cNvPr id="17" name="Imagen 16" descr="Campo con arboles&#10;&#10;Descripción generada automáticamente">
            <a:extLst>
              <a:ext uri="{FF2B5EF4-FFF2-40B4-BE49-F238E27FC236}">
                <a16:creationId xmlns:a16="http://schemas.microsoft.com/office/drawing/2014/main" id="{736402C8-C121-C266-35B8-88FE62317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1495" y="2730473"/>
            <a:ext cx="4663409" cy="3503243"/>
          </a:xfrm>
          <a:prstGeom prst="rect">
            <a:avLst/>
          </a:prstGeom>
        </p:spPr>
      </p:pic>
      <p:sp>
        <p:nvSpPr>
          <p:cNvPr id="18" name="Rectangle: cantonades arrodonides 19">
            <a:extLst>
              <a:ext uri="{FF2B5EF4-FFF2-40B4-BE49-F238E27FC236}">
                <a16:creationId xmlns:a16="http://schemas.microsoft.com/office/drawing/2014/main" id="{535A0D85-974B-5A2D-968A-5ABFE56090A8}"/>
              </a:ext>
            </a:extLst>
          </p:cNvPr>
          <p:cNvSpPr/>
          <p:nvPr/>
        </p:nvSpPr>
        <p:spPr>
          <a:xfrm>
            <a:off x="3307639" y="1764118"/>
            <a:ext cx="4464496" cy="892593"/>
          </a:xfrm>
          <a:prstGeom prst="roundRect">
            <a:avLst/>
          </a:prstGeom>
          <a:solidFill>
            <a:srgbClr val="F5E0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rPr>
              <a:t>Use of </a:t>
            </a:r>
            <a:r>
              <a:rPr lang="en-GB" sz="1600" b="1">
                <a:solidFill>
                  <a:schemeClr val="tx1"/>
                </a:solidFill>
              </a:rPr>
              <a:t>water probes </a:t>
            </a:r>
            <a:r>
              <a:rPr lang="en-GB" sz="1600">
                <a:solidFill>
                  <a:schemeClr val="tx1"/>
                </a:solidFill>
              </a:rPr>
              <a:t>within the extension of the farm and </a:t>
            </a:r>
            <a:r>
              <a:rPr lang="en-GB" sz="1600" b="1">
                <a:solidFill>
                  <a:schemeClr val="tx1"/>
                </a:solidFill>
              </a:rPr>
              <a:t>protection of own lakes with fencing </a:t>
            </a:r>
            <a:r>
              <a:rPr lang="en-GB" sz="1600" b="1">
                <a:solidFill>
                  <a:schemeClr val="tx1"/>
                </a:solidFill>
                <a:sym typeface="Wingdings" panose="05000000000000000000" pitchFamily="2" charset="2"/>
              </a:rPr>
              <a:t> </a:t>
            </a:r>
            <a:r>
              <a:rPr lang="en-GB" sz="1600" b="1">
                <a:solidFill>
                  <a:schemeClr val="tx1"/>
                </a:solidFill>
              </a:rPr>
              <a:t>further treatment of water</a:t>
            </a:r>
          </a:p>
        </p:txBody>
      </p:sp>
      <p:sp>
        <p:nvSpPr>
          <p:cNvPr id="2" name="CuadroTexto 1">
            <a:extLst>
              <a:ext uri="{FF2B5EF4-FFF2-40B4-BE49-F238E27FC236}">
                <a16:creationId xmlns:a16="http://schemas.microsoft.com/office/drawing/2014/main" id="{892FD4D6-3AAB-3140-40AA-7B7A93A38615}"/>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spTree>
    <p:extLst>
      <p:ext uri="{BB962C8B-B14F-4D97-AF65-F5344CB8AC3E}">
        <p14:creationId xmlns:p14="http://schemas.microsoft.com/office/powerpoint/2010/main" val="18729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47C31-A10F-83C9-C587-892949414031}"/>
            </a:ext>
          </a:extLst>
        </p:cNvPr>
        <p:cNvGrpSpPr/>
        <p:nvPr/>
      </p:nvGrpSpPr>
      <p:grpSpPr>
        <a:xfrm>
          <a:off x="0" y="0"/>
          <a:ext cx="0" cy="0"/>
          <a:chOff x="0" y="0"/>
          <a:chExt cx="0" cy="0"/>
        </a:xfrm>
      </p:grpSpPr>
      <p:sp>
        <p:nvSpPr>
          <p:cNvPr id="25" name="Flecha: curvada hacia la izquierda 24">
            <a:extLst>
              <a:ext uri="{FF2B5EF4-FFF2-40B4-BE49-F238E27FC236}">
                <a16:creationId xmlns:a16="http://schemas.microsoft.com/office/drawing/2014/main" id="{0F084AA5-498E-408C-F359-CD09D0AE1A29}"/>
              </a:ext>
            </a:extLst>
          </p:cNvPr>
          <p:cNvSpPr/>
          <p:nvPr/>
        </p:nvSpPr>
        <p:spPr>
          <a:xfrm rot="16200000">
            <a:off x="7252680" y="-32893"/>
            <a:ext cx="821691" cy="371303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Flecha: curvada hacia la izquierda 27">
            <a:extLst>
              <a:ext uri="{FF2B5EF4-FFF2-40B4-BE49-F238E27FC236}">
                <a16:creationId xmlns:a16="http://schemas.microsoft.com/office/drawing/2014/main" id="{C819A671-6140-69F9-220F-56F8CBD9785F}"/>
              </a:ext>
            </a:extLst>
          </p:cNvPr>
          <p:cNvSpPr/>
          <p:nvPr/>
        </p:nvSpPr>
        <p:spPr>
          <a:xfrm rot="5400000">
            <a:off x="7155662" y="1089631"/>
            <a:ext cx="821691" cy="371303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Marcador de número de diapositiva 3">
            <a:extLst>
              <a:ext uri="{FF2B5EF4-FFF2-40B4-BE49-F238E27FC236}">
                <a16:creationId xmlns:a16="http://schemas.microsoft.com/office/drawing/2014/main" id="{33291C85-4D8D-A88A-4B93-8A470BE71B1F}"/>
              </a:ext>
            </a:extLst>
          </p:cNvPr>
          <p:cNvSpPr>
            <a:spLocks noGrp="1"/>
          </p:cNvSpPr>
          <p:nvPr>
            <p:ph type="sldNum" sz="quarter" idx="10"/>
          </p:nvPr>
        </p:nvSpPr>
        <p:spPr/>
        <p:txBody>
          <a:bodyPr/>
          <a:lstStyle/>
          <a:p>
            <a:fld id="{65604848-89ED-4236-9DF5-8401F1F83423}" type="slidenum">
              <a:rPr lang="it-IT" smtClean="0"/>
              <a:pPr/>
              <a:t>12</a:t>
            </a:fld>
            <a:endParaRPr lang="it-IT"/>
          </a:p>
        </p:txBody>
      </p:sp>
      <p:sp>
        <p:nvSpPr>
          <p:cNvPr id="6" name="CuadroTexto 5">
            <a:extLst>
              <a:ext uri="{FF2B5EF4-FFF2-40B4-BE49-F238E27FC236}">
                <a16:creationId xmlns:a16="http://schemas.microsoft.com/office/drawing/2014/main" id="{71D4ECFB-2583-B636-5D56-1C202FAA93EA}"/>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pic>
        <p:nvPicPr>
          <p:cNvPr id="7" name="Picture 2" descr="Black silhouette country borders map of spain Vector Image">
            <a:extLst>
              <a:ext uri="{FF2B5EF4-FFF2-40B4-BE49-F238E27FC236}">
                <a16:creationId xmlns:a16="http://schemas.microsoft.com/office/drawing/2014/main" id="{B8E62DCB-BA9C-8959-766F-5C742AF9A1A4}"/>
              </a:ext>
            </a:extLst>
          </p:cNvPr>
          <p:cNvPicPr>
            <a:picLocks noChangeAspect="1" noChangeArrowheads="1"/>
          </p:cNvPicPr>
          <p:nvPr/>
        </p:nvPicPr>
        <p:blipFill rotWithShape="1">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79376" y="1073711"/>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8" name="Imatge 4" descr="Imatge que conté silueta, esbós, dibuix, bestiar&#10;&#10;Descripció generada automàticament">
            <a:extLst>
              <a:ext uri="{FF2B5EF4-FFF2-40B4-BE49-F238E27FC236}">
                <a16:creationId xmlns:a16="http://schemas.microsoft.com/office/drawing/2014/main" id="{B2EC8ACD-3741-A0A4-F8BF-B4AA19101D5C}"/>
              </a:ext>
            </a:extLst>
          </p:cNvPr>
          <p:cNvPicPr>
            <a:picLocks noChangeAspect="1"/>
          </p:cNvPicPr>
          <p:nvPr/>
        </p:nvPicPr>
        <p:blipFill>
          <a:blip r:embed="rId3" cstate="email">
            <a:alphaModFix amt="70000"/>
            <a:duotone>
              <a:schemeClr val="accent6">
                <a:shade val="45000"/>
                <a:satMod val="135000"/>
              </a:schemeClr>
              <a:prstClr val="white"/>
            </a:duotone>
            <a:extLst>
              <a:ext uri="{BEBA8EAE-BF5A-486C-A8C5-ECC9F3942E4B}">
                <a14:imgProps xmlns:a14="http://schemas.microsoft.com/office/drawing/2010/main">
                  <a14:imgLayer r:embed="rId4">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1509664" y="3251340"/>
            <a:ext cx="505600" cy="465692"/>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177A7FF9-10C2-EE97-7351-5906EE25EAFB}"/>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199456" y="2306028"/>
            <a:ext cx="867429" cy="523030"/>
          </a:xfrm>
          <a:prstGeom prst="rect">
            <a:avLst/>
          </a:prstGeom>
        </p:spPr>
      </p:pic>
      <p:pic>
        <p:nvPicPr>
          <p:cNvPr id="10" name="Imatge 2">
            <a:extLst>
              <a:ext uri="{FF2B5EF4-FFF2-40B4-BE49-F238E27FC236}">
                <a16:creationId xmlns:a16="http://schemas.microsoft.com/office/drawing/2014/main" id="{4CBC3784-AC63-B164-A784-42E2BDD6369E}"/>
              </a:ext>
            </a:extLst>
          </p:cNvPr>
          <p:cNvPicPr>
            <a:picLocks noChangeAspect="1"/>
          </p:cNvPicPr>
          <p:nvPr/>
        </p:nvPicPr>
        <p:blipFill>
          <a:blip r:embed="rId7" cstate="email">
            <a:alphaModFix amt="70000"/>
            <a:duotone>
              <a:schemeClr val="accent6">
                <a:shade val="45000"/>
                <a:satMod val="135000"/>
              </a:schemeClr>
              <a:prstClr val="white"/>
            </a:duotone>
            <a:extLst>
              <a:ext uri="{BEBA8EAE-BF5A-486C-A8C5-ECC9F3942E4B}">
                <a14:imgProps xmlns:a14="http://schemas.microsoft.com/office/drawing/2010/main">
                  <a14:imgLayer r:embed="rId8">
                    <a14:imgEffect>
                      <a14:backgroundRemoval t="0" b="100000" l="10504" r="94534"/>
                    </a14:imgEffect>
                  </a14:imgLayer>
                </a14:imgProps>
              </a:ext>
              <a:ext uri="{28A0092B-C50C-407E-A947-70E740481C1C}">
                <a14:useLocalDpi xmlns:a14="http://schemas.microsoft.com/office/drawing/2010/main"/>
              </a:ext>
            </a:extLst>
          </a:blip>
          <a:srcRect/>
          <a:stretch/>
        </p:blipFill>
        <p:spPr>
          <a:xfrm>
            <a:off x="252424" y="2540073"/>
            <a:ext cx="947032" cy="491728"/>
          </a:xfrm>
          <a:prstGeom prst="rect">
            <a:avLst/>
          </a:prstGeom>
        </p:spPr>
      </p:pic>
      <p:pic>
        <p:nvPicPr>
          <p:cNvPr id="11" name="Picture 4" descr="Autonomous University of Barcelona - Simple English Wikipedia, the free  encyclopedia">
            <a:extLst>
              <a:ext uri="{FF2B5EF4-FFF2-40B4-BE49-F238E27FC236}">
                <a16:creationId xmlns:a16="http://schemas.microsoft.com/office/drawing/2014/main" id="{7B739337-5C9E-BBA5-F999-E560F1C775D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81" y="572152"/>
            <a:ext cx="1343594" cy="50155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a:extLst>
              <a:ext uri="{FF2B5EF4-FFF2-40B4-BE49-F238E27FC236}">
                <a16:creationId xmlns:a16="http://schemas.microsoft.com/office/drawing/2014/main" id="{33701A40-3936-5881-2989-04F267CCE09D}"/>
              </a:ext>
            </a:extLst>
          </p:cNvPr>
          <p:cNvSpPr/>
          <p:nvPr/>
        </p:nvSpPr>
        <p:spPr>
          <a:xfrm>
            <a:off x="232970" y="3023374"/>
            <a:ext cx="901209" cy="307777"/>
          </a:xfrm>
          <a:prstGeom prst="rect">
            <a:avLst/>
          </a:prstGeom>
        </p:spPr>
        <p:txBody>
          <a:bodyPr wrap="none">
            <a:spAutoFit/>
          </a:bodyPr>
          <a:lstStyle/>
          <a:p>
            <a:r>
              <a:rPr lang="fr-FR" sz="1400" err="1"/>
              <a:t>Pigs</a:t>
            </a:r>
            <a:r>
              <a:rPr lang="fr-FR" sz="1400"/>
              <a:t> (21)</a:t>
            </a:r>
          </a:p>
        </p:txBody>
      </p:sp>
      <p:sp>
        <p:nvSpPr>
          <p:cNvPr id="13" name="Rectangle 7">
            <a:extLst>
              <a:ext uri="{FF2B5EF4-FFF2-40B4-BE49-F238E27FC236}">
                <a16:creationId xmlns:a16="http://schemas.microsoft.com/office/drawing/2014/main" id="{1F521651-48CA-B006-32C5-DFCEADF83105}"/>
              </a:ext>
            </a:extLst>
          </p:cNvPr>
          <p:cNvSpPr/>
          <p:nvPr/>
        </p:nvSpPr>
        <p:spPr>
          <a:xfrm>
            <a:off x="1253350" y="2829058"/>
            <a:ext cx="1019831" cy="307777"/>
          </a:xfrm>
          <a:prstGeom prst="rect">
            <a:avLst/>
          </a:prstGeom>
        </p:spPr>
        <p:txBody>
          <a:bodyPr wrap="none">
            <a:spAutoFit/>
          </a:bodyPr>
          <a:lstStyle/>
          <a:p>
            <a:r>
              <a:rPr lang="fr-FR" sz="1400" err="1"/>
              <a:t>Cattle</a:t>
            </a:r>
            <a:r>
              <a:rPr lang="fr-FR" sz="1400"/>
              <a:t> (10)</a:t>
            </a:r>
          </a:p>
        </p:txBody>
      </p:sp>
      <p:sp>
        <p:nvSpPr>
          <p:cNvPr id="14" name="Rectangle 7">
            <a:extLst>
              <a:ext uri="{FF2B5EF4-FFF2-40B4-BE49-F238E27FC236}">
                <a16:creationId xmlns:a16="http://schemas.microsoft.com/office/drawing/2014/main" id="{CA04BD9D-3B5C-03F3-1330-846D63E14E3A}"/>
              </a:ext>
            </a:extLst>
          </p:cNvPr>
          <p:cNvSpPr/>
          <p:nvPr/>
        </p:nvSpPr>
        <p:spPr>
          <a:xfrm>
            <a:off x="1240531" y="3731242"/>
            <a:ext cx="1029449" cy="307777"/>
          </a:xfrm>
          <a:prstGeom prst="rect">
            <a:avLst/>
          </a:prstGeom>
        </p:spPr>
        <p:txBody>
          <a:bodyPr wrap="none">
            <a:spAutoFit/>
          </a:bodyPr>
          <a:lstStyle/>
          <a:p>
            <a:r>
              <a:rPr lang="fr-FR" sz="1400" err="1"/>
              <a:t>Goats</a:t>
            </a:r>
            <a:r>
              <a:rPr lang="fr-FR" sz="1400"/>
              <a:t> (20)</a:t>
            </a:r>
          </a:p>
        </p:txBody>
      </p:sp>
      <p:sp>
        <p:nvSpPr>
          <p:cNvPr id="15" name="Rectangle: cantonades arrodonides 8">
            <a:extLst>
              <a:ext uri="{FF2B5EF4-FFF2-40B4-BE49-F238E27FC236}">
                <a16:creationId xmlns:a16="http://schemas.microsoft.com/office/drawing/2014/main" id="{7704E14D-402D-4C2E-9012-0730CB41FF22}"/>
              </a:ext>
            </a:extLst>
          </p:cNvPr>
          <p:cNvSpPr/>
          <p:nvPr/>
        </p:nvSpPr>
        <p:spPr>
          <a:xfrm>
            <a:off x="4079776" y="4641099"/>
            <a:ext cx="7128792" cy="1357058"/>
          </a:xfrm>
          <a:prstGeom prst="roundRect">
            <a:avLst/>
          </a:prstGeom>
          <a:solidFill>
            <a:srgbClr val="F5B9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a-ES" sz="2000" b="1">
                <a:solidFill>
                  <a:schemeClr val="tx1"/>
                </a:solidFill>
              </a:rPr>
              <a:t>Challenge: </a:t>
            </a:r>
          </a:p>
          <a:p>
            <a:pPr algn="ctr"/>
            <a:r>
              <a:rPr lang="ca-ES" sz="2000" err="1">
                <a:solidFill>
                  <a:schemeClr val="tx1"/>
                </a:solidFill>
              </a:rPr>
              <a:t>Sustainability</a:t>
            </a:r>
            <a:r>
              <a:rPr lang="ca-ES" sz="2000">
                <a:solidFill>
                  <a:schemeClr val="tx1"/>
                </a:solidFill>
              </a:rPr>
              <a:t> of </a:t>
            </a:r>
            <a:r>
              <a:rPr lang="ca-ES" sz="2000" err="1">
                <a:solidFill>
                  <a:schemeClr val="tx1"/>
                </a:solidFill>
              </a:rPr>
              <a:t>extensive</a:t>
            </a:r>
            <a:r>
              <a:rPr lang="ca-ES" sz="2000">
                <a:solidFill>
                  <a:schemeClr val="tx1"/>
                </a:solidFill>
              </a:rPr>
              <a:t> </a:t>
            </a:r>
            <a:r>
              <a:rPr lang="ca-ES" sz="2000" err="1">
                <a:solidFill>
                  <a:schemeClr val="tx1"/>
                </a:solidFill>
              </a:rPr>
              <a:t>systems</a:t>
            </a:r>
            <a:r>
              <a:rPr lang="ca-ES" sz="2000">
                <a:solidFill>
                  <a:schemeClr val="tx1"/>
                </a:solidFill>
              </a:rPr>
              <a:t> is </a:t>
            </a:r>
            <a:r>
              <a:rPr lang="ca-ES" sz="2000" err="1">
                <a:solidFill>
                  <a:schemeClr val="tx1"/>
                </a:solidFill>
              </a:rPr>
              <a:t>based</a:t>
            </a:r>
            <a:r>
              <a:rPr lang="ca-ES" sz="2000">
                <a:solidFill>
                  <a:schemeClr val="tx1"/>
                </a:solidFill>
              </a:rPr>
              <a:t> in </a:t>
            </a:r>
            <a:r>
              <a:rPr lang="ca-ES" sz="2000" err="1">
                <a:solidFill>
                  <a:schemeClr val="tx1"/>
                </a:solidFill>
              </a:rPr>
              <a:t>the</a:t>
            </a:r>
            <a:r>
              <a:rPr lang="ca-ES" sz="2000">
                <a:solidFill>
                  <a:schemeClr val="tx1"/>
                </a:solidFill>
              </a:rPr>
              <a:t> </a:t>
            </a:r>
            <a:r>
              <a:rPr lang="ca-ES" sz="2000" err="1">
                <a:solidFill>
                  <a:schemeClr val="tx1"/>
                </a:solidFill>
              </a:rPr>
              <a:t>exploitation</a:t>
            </a:r>
            <a:r>
              <a:rPr lang="ca-ES" sz="2000">
                <a:solidFill>
                  <a:schemeClr val="tx1"/>
                </a:solidFill>
              </a:rPr>
              <a:t> of </a:t>
            </a:r>
            <a:r>
              <a:rPr lang="ca-ES" sz="2000" err="1">
                <a:solidFill>
                  <a:schemeClr val="tx1"/>
                </a:solidFill>
              </a:rPr>
              <a:t>same</a:t>
            </a:r>
            <a:r>
              <a:rPr lang="ca-ES" sz="2000">
                <a:solidFill>
                  <a:schemeClr val="tx1"/>
                </a:solidFill>
              </a:rPr>
              <a:t> </a:t>
            </a:r>
            <a:r>
              <a:rPr lang="ca-ES" sz="2000" err="1">
                <a:solidFill>
                  <a:schemeClr val="tx1"/>
                </a:solidFill>
              </a:rPr>
              <a:t>resources</a:t>
            </a:r>
            <a:r>
              <a:rPr lang="ca-ES" sz="2000">
                <a:solidFill>
                  <a:schemeClr val="tx1"/>
                </a:solidFill>
              </a:rPr>
              <a:t> </a:t>
            </a:r>
            <a:r>
              <a:rPr lang="ca-ES" sz="2000" err="1">
                <a:solidFill>
                  <a:schemeClr val="tx1"/>
                </a:solidFill>
              </a:rPr>
              <a:t>by</a:t>
            </a:r>
            <a:r>
              <a:rPr lang="ca-ES" sz="2000">
                <a:solidFill>
                  <a:schemeClr val="tx1"/>
                </a:solidFill>
              </a:rPr>
              <a:t> diferent </a:t>
            </a:r>
            <a:r>
              <a:rPr lang="ca-ES" sz="2000" err="1">
                <a:solidFill>
                  <a:schemeClr val="tx1"/>
                </a:solidFill>
              </a:rPr>
              <a:t>batches</a:t>
            </a:r>
            <a:r>
              <a:rPr lang="ca-ES" sz="2000">
                <a:solidFill>
                  <a:schemeClr val="tx1"/>
                </a:solidFill>
              </a:rPr>
              <a:t>/</a:t>
            </a:r>
            <a:r>
              <a:rPr lang="ca-ES" sz="2000" err="1">
                <a:solidFill>
                  <a:schemeClr val="tx1"/>
                </a:solidFill>
              </a:rPr>
              <a:t>species</a:t>
            </a:r>
            <a:r>
              <a:rPr lang="ca-ES" sz="2000">
                <a:solidFill>
                  <a:schemeClr val="tx1"/>
                </a:solidFill>
              </a:rPr>
              <a:t> </a:t>
            </a:r>
            <a:r>
              <a:rPr lang="ca-ES" sz="2000" err="1">
                <a:solidFill>
                  <a:schemeClr val="tx1"/>
                </a:solidFill>
              </a:rPr>
              <a:t>and</a:t>
            </a:r>
            <a:r>
              <a:rPr lang="ca-ES" sz="2000">
                <a:solidFill>
                  <a:schemeClr val="tx1"/>
                </a:solidFill>
              </a:rPr>
              <a:t> </a:t>
            </a:r>
            <a:r>
              <a:rPr lang="ca-ES" sz="2000" err="1">
                <a:solidFill>
                  <a:schemeClr val="tx1"/>
                </a:solidFill>
              </a:rPr>
              <a:t>reducing</a:t>
            </a:r>
            <a:r>
              <a:rPr lang="ca-ES" sz="2000">
                <a:solidFill>
                  <a:schemeClr val="tx1"/>
                </a:solidFill>
              </a:rPr>
              <a:t> costs </a:t>
            </a:r>
            <a:r>
              <a:rPr lang="ca-ES" sz="2000" err="1">
                <a:solidFill>
                  <a:schemeClr val="tx1"/>
                </a:solidFill>
              </a:rPr>
              <a:t>by</a:t>
            </a:r>
            <a:r>
              <a:rPr lang="ca-ES" sz="2000">
                <a:solidFill>
                  <a:schemeClr val="tx1"/>
                </a:solidFill>
              </a:rPr>
              <a:t> </a:t>
            </a:r>
            <a:r>
              <a:rPr lang="ca-ES" sz="2000" err="1">
                <a:solidFill>
                  <a:schemeClr val="tx1"/>
                </a:solidFill>
              </a:rPr>
              <a:t>mixing</a:t>
            </a:r>
            <a:r>
              <a:rPr lang="ca-ES" sz="2000">
                <a:solidFill>
                  <a:schemeClr val="tx1"/>
                </a:solidFill>
              </a:rPr>
              <a:t> </a:t>
            </a:r>
            <a:r>
              <a:rPr lang="ca-ES" sz="2000" err="1">
                <a:solidFill>
                  <a:schemeClr val="tx1"/>
                </a:solidFill>
              </a:rPr>
              <a:t>different</a:t>
            </a:r>
            <a:r>
              <a:rPr lang="ca-ES" sz="2000">
                <a:solidFill>
                  <a:schemeClr val="tx1"/>
                </a:solidFill>
              </a:rPr>
              <a:t> </a:t>
            </a:r>
            <a:r>
              <a:rPr lang="ca-ES" sz="2000" err="1">
                <a:solidFill>
                  <a:schemeClr val="tx1"/>
                </a:solidFill>
              </a:rPr>
              <a:t>herds</a:t>
            </a:r>
            <a:endParaRPr lang="ca-ES" sz="2000">
              <a:solidFill>
                <a:schemeClr val="tx1"/>
              </a:solidFill>
            </a:endParaRPr>
          </a:p>
        </p:txBody>
      </p:sp>
      <p:sp>
        <p:nvSpPr>
          <p:cNvPr id="21" name="CuadroTexto 20">
            <a:extLst>
              <a:ext uri="{FF2B5EF4-FFF2-40B4-BE49-F238E27FC236}">
                <a16:creationId xmlns:a16="http://schemas.microsoft.com/office/drawing/2014/main" id="{5C40B6E2-A956-23FD-9303-EBAABD53CDD2}"/>
              </a:ext>
            </a:extLst>
          </p:cNvPr>
          <p:cNvSpPr txBox="1"/>
          <p:nvPr/>
        </p:nvSpPr>
        <p:spPr>
          <a:xfrm>
            <a:off x="3562098" y="3538548"/>
            <a:ext cx="2397169" cy="923330"/>
          </a:xfrm>
          <a:prstGeom prst="rect">
            <a:avLst/>
          </a:prstGeom>
          <a:noFill/>
        </p:spPr>
        <p:txBody>
          <a:bodyPr wrap="square" rtlCol="0">
            <a:spAutoFit/>
          </a:bodyPr>
          <a:lstStyle/>
          <a:p>
            <a:pPr algn="ctr"/>
            <a:r>
              <a:rPr lang="en-GB"/>
              <a:t>Separation of batches in pastures / rotation of lands</a:t>
            </a:r>
          </a:p>
        </p:txBody>
      </p:sp>
      <p:sp>
        <p:nvSpPr>
          <p:cNvPr id="2" name="CuadroTexto 1">
            <a:extLst>
              <a:ext uri="{FF2B5EF4-FFF2-40B4-BE49-F238E27FC236}">
                <a16:creationId xmlns:a16="http://schemas.microsoft.com/office/drawing/2014/main" id="{77429443-18D3-A8A3-F525-06B142719387}"/>
              </a:ext>
            </a:extLst>
          </p:cNvPr>
          <p:cNvSpPr txBox="1"/>
          <p:nvPr/>
        </p:nvSpPr>
        <p:spPr>
          <a:xfrm>
            <a:off x="6322191" y="3559226"/>
            <a:ext cx="2397169" cy="646331"/>
          </a:xfrm>
          <a:prstGeom prst="rect">
            <a:avLst/>
          </a:prstGeom>
          <a:noFill/>
        </p:spPr>
        <p:txBody>
          <a:bodyPr wrap="square" rtlCol="0">
            <a:spAutoFit/>
          </a:bodyPr>
          <a:lstStyle/>
          <a:p>
            <a:pPr algn="ctr"/>
            <a:r>
              <a:rPr lang="en-GB"/>
              <a:t>Separation of species in pastures</a:t>
            </a:r>
          </a:p>
        </p:txBody>
      </p:sp>
      <p:sp>
        <p:nvSpPr>
          <p:cNvPr id="3" name="CuadroTexto 2">
            <a:extLst>
              <a:ext uri="{FF2B5EF4-FFF2-40B4-BE49-F238E27FC236}">
                <a16:creationId xmlns:a16="http://schemas.microsoft.com/office/drawing/2014/main" id="{D3186EB1-BA1E-04A1-D70A-DAE550DB6367}"/>
              </a:ext>
            </a:extLst>
          </p:cNvPr>
          <p:cNvSpPr txBox="1"/>
          <p:nvPr/>
        </p:nvSpPr>
        <p:spPr>
          <a:xfrm>
            <a:off x="8974558" y="3585790"/>
            <a:ext cx="2397169" cy="923330"/>
          </a:xfrm>
          <a:prstGeom prst="rect">
            <a:avLst/>
          </a:prstGeom>
          <a:noFill/>
        </p:spPr>
        <p:txBody>
          <a:bodyPr wrap="square" rtlCol="0">
            <a:spAutoFit/>
          </a:bodyPr>
          <a:lstStyle/>
          <a:p>
            <a:pPr algn="ctr"/>
            <a:r>
              <a:rPr lang="en-GB"/>
              <a:t>Avoid mixing different farms in the same pasture</a:t>
            </a:r>
          </a:p>
        </p:txBody>
      </p:sp>
      <p:sp>
        <p:nvSpPr>
          <p:cNvPr id="5" name="CuadroTexto 4">
            <a:extLst>
              <a:ext uri="{FF2B5EF4-FFF2-40B4-BE49-F238E27FC236}">
                <a16:creationId xmlns:a16="http://schemas.microsoft.com/office/drawing/2014/main" id="{99C5E0F1-A4FC-5C91-F76D-EA488CC6E5BF}"/>
              </a:ext>
            </a:extLst>
          </p:cNvPr>
          <p:cNvSpPr txBox="1"/>
          <p:nvPr/>
        </p:nvSpPr>
        <p:spPr>
          <a:xfrm>
            <a:off x="5323650" y="532828"/>
            <a:ext cx="4394250" cy="646331"/>
          </a:xfrm>
          <a:prstGeom prst="rect">
            <a:avLst/>
          </a:prstGeom>
          <a:noFill/>
        </p:spPr>
        <p:txBody>
          <a:bodyPr wrap="square" rtlCol="0">
            <a:spAutoFit/>
          </a:bodyPr>
          <a:lstStyle/>
          <a:p>
            <a:pPr algn="ctr"/>
            <a:r>
              <a:rPr lang="en-GB"/>
              <a:t>Contamination of lands between batches / livestock species / farms in the pastures</a:t>
            </a:r>
          </a:p>
        </p:txBody>
      </p:sp>
      <p:sp>
        <p:nvSpPr>
          <p:cNvPr id="30" name="CuadroTexto 29">
            <a:extLst>
              <a:ext uri="{FF2B5EF4-FFF2-40B4-BE49-F238E27FC236}">
                <a16:creationId xmlns:a16="http://schemas.microsoft.com/office/drawing/2014/main" id="{3FCD6FAB-4FCC-F404-96CA-B13B43DAFBF9}"/>
              </a:ext>
            </a:extLst>
          </p:cNvPr>
          <p:cNvSpPr txBox="1"/>
          <p:nvPr/>
        </p:nvSpPr>
        <p:spPr>
          <a:xfrm>
            <a:off x="3041276" y="3131676"/>
            <a:ext cx="2046612" cy="369332"/>
          </a:xfrm>
          <a:prstGeom prst="rect">
            <a:avLst/>
          </a:prstGeom>
          <a:noFill/>
        </p:spPr>
        <p:txBody>
          <a:bodyPr wrap="square">
            <a:spAutoFit/>
          </a:bodyPr>
          <a:lstStyle/>
          <a:p>
            <a:r>
              <a:rPr lang="en-GB" b="1"/>
              <a:t>Measures:</a:t>
            </a:r>
            <a:r>
              <a:rPr lang="en-GB"/>
              <a:t> </a:t>
            </a:r>
          </a:p>
        </p:txBody>
      </p:sp>
      <p:pic>
        <p:nvPicPr>
          <p:cNvPr id="22" name="Imatge 4" descr="Imatge que conté silueta, esbós, dibuix, bestiar&#10;&#10;Descripció generada automàticament">
            <a:extLst>
              <a:ext uri="{FF2B5EF4-FFF2-40B4-BE49-F238E27FC236}">
                <a16:creationId xmlns:a16="http://schemas.microsoft.com/office/drawing/2014/main" id="{A879FA4B-B2C3-282F-FEC1-C41F25143EE9}"/>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8294450" y="2134148"/>
            <a:ext cx="864096" cy="795891"/>
          </a:xfrm>
          <a:prstGeom prst="rect">
            <a:avLst/>
          </a:prstGeom>
        </p:spPr>
      </p:pic>
      <p:pic>
        <p:nvPicPr>
          <p:cNvPr id="23" name="Imatge 5" descr="Imatge que conté silueta, esbós, dibuix, bestiar&#10;&#10;Descripció generada automàticament">
            <a:extLst>
              <a:ext uri="{FF2B5EF4-FFF2-40B4-BE49-F238E27FC236}">
                <a16:creationId xmlns:a16="http://schemas.microsoft.com/office/drawing/2014/main" id="{89687A95-3D88-D5A4-666C-A56900318ECD}"/>
              </a:ext>
            </a:extLst>
          </p:cNvPr>
          <p:cNvPicPr>
            <a:picLocks noChangeAspect="1"/>
          </p:cNvPicPr>
          <p:nvPr/>
        </p:nvPicPr>
        <p:blipFill>
          <a:blip r:embed="rId12" cstate="email">
            <a:alphaModFix amt="70000"/>
            <a:duotone>
              <a:schemeClr val="accent6">
                <a:shade val="45000"/>
                <a:satMod val="135000"/>
              </a:schemeClr>
              <a:prstClr val="white"/>
            </a:duotone>
            <a:extLst>
              <a:ext uri="{BEBA8EAE-BF5A-486C-A8C5-ECC9F3942E4B}">
                <a14:imgProps xmlns:a14="http://schemas.microsoft.com/office/drawing/2010/main">
                  <a14:imgLayer r:embed="rId13">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6880672" y="1677688"/>
            <a:ext cx="1482480" cy="893885"/>
          </a:xfrm>
          <a:prstGeom prst="rect">
            <a:avLst/>
          </a:prstGeom>
        </p:spPr>
      </p:pic>
      <p:pic>
        <p:nvPicPr>
          <p:cNvPr id="24" name="Imatge 2">
            <a:extLst>
              <a:ext uri="{FF2B5EF4-FFF2-40B4-BE49-F238E27FC236}">
                <a16:creationId xmlns:a16="http://schemas.microsoft.com/office/drawing/2014/main" id="{05C1D49B-4722-3CFE-0DF8-65249828A925}"/>
              </a:ext>
            </a:extLst>
          </p:cNvPr>
          <p:cNvPicPr>
            <a:picLocks noChangeAspect="1"/>
          </p:cNvPicPr>
          <p:nvPr/>
        </p:nvPicPr>
        <p:blipFill>
          <a:blip r:embed="rId14" cstate="email">
            <a:alphaModFix amt="70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0" b="100000" l="10504" r="94534"/>
                    </a14:imgEffect>
                  </a14:imgLayer>
                </a14:imgProps>
              </a:ext>
              <a:ext uri="{28A0092B-C50C-407E-A947-70E740481C1C}">
                <a14:useLocalDpi xmlns:a14="http://schemas.microsoft.com/office/drawing/2010/main"/>
              </a:ext>
            </a:extLst>
          </a:blip>
          <a:srcRect/>
          <a:stretch/>
        </p:blipFill>
        <p:spPr>
          <a:xfrm>
            <a:off x="5845818" y="2063268"/>
            <a:ext cx="1618526" cy="840388"/>
          </a:xfrm>
          <a:prstGeom prst="rect">
            <a:avLst/>
          </a:prstGeom>
        </p:spPr>
      </p:pic>
    </p:spTree>
    <p:extLst>
      <p:ext uri="{BB962C8B-B14F-4D97-AF65-F5344CB8AC3E}">
        <p14:creationId xmlns:p14="http://schemas.microsoft.com/office/powerpoint/2010/main" val="188462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05836-897F-3623-C141-5B8C9FBED476}"/>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73EAB03-4CF2-8599-9D43-3F2FE1FF70CA}"/>
              </a:ext>
            </a:extLst>
          </p:cNvPr>
          <p:cNvSpPr>
            <a:spLocks noGrp="1"/>
          </p:cNvSpPr>
          <p:nvPr>
            <p:ph type="sldNum" sz="quarter" idx="10"/>
          </p:nvPr>
        </p:nvSpPr>
        <p:spPr/>
        <p:txBody>
          <a:bodyPr/>
          <a:lstStyle/>
          <a:p>
            <a:fld id="{65604848-89ED-4236-9DF5-8401F1F83423}" type="slidenum">
              <a:rPr lang="it-IT" smtClean="0"/>
              <a:pPr/>
              <a:t>13</a:t>
            </a:fld>
            <a:endParaRPr lang="it-IT"/>
          </a:p>
        </p:txBody>
      </p:sp>
      <p:sp>
        <p:nvSpPr>
          <p:cNvPr id="11" name="QuadreDeText 15">
            <a:extLst>
              <a:ext uri="{FF2B5EF4-FFF2-40B4-BE49-F238E27FC236}">
                <a16:creationId xmlns:a16="http://schemas.microsoft.com/office/drawing/2014/main" id="{CA1A676F-5649-4CC4-C77E-D90BD8D47411}"/>
              </a:ext>
            </a:extLst>
          </p:cNvPr>
          <p:cNvSpPr txBox="1"/>
          <p:nvPr/>
        </p:nvSpPr>
        <p:spPr>
          <a:xfrm>
            <a:off x="3948888" y="1044025"/>
            <a:ext cx="3136776" cy="646331"/>
          </a:xfrm>
          <a:prstGeom prst="rect">
            <a:avLst/>
          </a:prstGeom>
          <a:noFill/>
        </p:spPr>
        <p:txBody>
          <a:bodyPr wrap="square" rtlCol="0">
            <a:spAutoFit/>
          </a:bodyPr>
          <a:lstStyle/>
          <a:p>
            <a:pPr algn="ctr"/>
            <a:r>
              <a:rPr lang="ca-ES" b="1" err="1">
                <a:solidFill>
                  <a:srgbClr val="D4824F"/>
                </a:solidFill>
                <a:latin typeface="+mj-lt"/>
              </a:rPr>
              <a:t>Solutions</a:t>
            </a:r>
            <a:r>
              <a:rPr lang="ca-ES" b="1">
                <a:solidFill>
                  <a:srgbClr val="D4824F"/>
                </a:solidFill>
                <a:latin typeface="+mj-lt"/>
              </a:rPr>
              <a:t> to </a:t>
            </a:r>
            <a:r>
              <a:rPr lang="ca-ES" b="1" err="1">
                <a:solidFill>
                  <a:srgbClr val="D4824F"/>
                </a:solidFill>
                <a:latin typeface="+mj-lt"/>
              </a:rPr>
              <a:t>overcome</a:t>
            </a:r>
            <a:r>
              <a:rPr lang="ca-ES" b="1">
                <a:solidFill>
                  <a:srgbClr val="D4824F"/>
                </a:solidFill>
                <a:latin typeface="+mj-lt"/>
              </a:rPr>
              <a:t> </a:t>
            </a:r>
            <a:r>
              <a:rPr lang="ca-ES" b="1" err="1">
                <a:solidFill>
                  <a:srgbClr val="D4824F"/>
                </a:solidFill>
                <a:latin typeface="+mj-lt"/>
              </a:rPr>
              <a:t>the</a:t>
            </a:r>
            <a:r>
              <a:rPr lang="ca-ES" b="1">
                <a:solidFill>
                  <a:srgbClr val="D4824F"/>
                </a:solidFill>
                <a:latin typeface="+mj-lt"/>
              </a:rPr>
              <a:t> challenges</a:t>
            </a:r>
          </a:p>
        </p:txBody>
      </p:sp>
      <p:sp>
        <p:nvSpPr>
          <p:cNvPr id="2" name="CuadroTexto 1">
            <a:extLst>
              <a:ext uri="{FF2B5EF4-FFF2-40B4-BE49-F238E27FC236}">
                <a16:creationId xmlns:a16="http://schemas.microsoft.com/office/drawing/2014/main" id="{2BD49E59-7808-D5B3-FCD0-34F86EE5593F}"/>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sp>
        <p:nvSpPr>
          <p:cNvPr id="3" name="CuadroTexto 2">
            <a:extLst>
              <a:ext uri="{FF2B5EF4-FFF2-40B4-BE49-F238E27FC236}">
                <a16:creationId xmlns:a16="http://schemas.microsoft.com/office/drawing/2014/main" id="{7FE1D010-D4A9-AD29-9E88-F5BB05FD5AE7}"/>
              </a:ext>
            </a:extLst>
          </p:cNvPr>
          <p:cNvSpPr txBox="1"/>
          <p:nvPr/>
        </p:nvSpPr>
        <p:spPr>
          <a:xfrm>
            <a:off x="2046120" y="2060847"/>
            <a:ext cx="3456384" cy="1200329"/>
          </a:xfrm>
          <a:prstGeom prst="rect">
            <a:avLst/>
          </a:prstGeom>
          <a:noFill/>
        </p:spPr>
        <p:txBody>
          <a:bodyPr wrap="square" rtlCol="0">
            <a:spAutoFit/>
          </a:bodyPr>
          <a:lstStyle/>
          <a:p>
            <a:r>
              <a:rPr lang="en-GB" b="1"/>
              <a:t>Rotation of lands </a:t>
            </a:r>
            <a:r>
              <a:rPr lang="en-GB"/>
              <a:t>(if available) once all the batches or species have exploited the resources (considered as a health unit)</a:t>
            </a:r>
          </a:p>
        </p:txBody>
      </p:sp>
      <p:sp>
        <p:nvSpPr>
          <p:cNvPr id="5" name="CuadroTexto 4">
            <a:extLst>
              <a:ext uri="{FF2B5EF4-FFF2-40B4-BE49-F238E27FC236}">
                <a16:creationId xmlns:a16="http://schemas.microsoft.com/office/drawing/2014/main" id="{0E3DC879-ECD7-BE32-A1A2-9254B29C98E2}"/>
              </a:ext>
            </a:extLst>
          </p:cNvPr>
          <p:cNvSpPr txBox="1"/>
          <p:nvPr/>
        </p:nvSpPr>
        <p:spPr>
          <a:xfrm>
            <a:off x="6144370" y="2060847"/>
            <a:ext cx="4001510" cy="923330"/>
          </a:xfrm>
          <a:prstGeom prst="rect">
            <a:avLst/>
          </a:prstGeom>
          <a:noFill/>
        </p:spPr>
        <p:txBody>
          <a:bodyPr wrap="square" rtlCol="0">
            <a:spAutoFit/>
          </a:bodyPr>
          <a:lstStyle/>
          <a:p>
            <a:r>
              <a:rPr lang="en-GB"/>
              <a:t>Consider </a:t>
            </a:r>
            <a:r>
              <a:rPr lang="en-GB" b="1"/>
              <a:t>the different farms </a:t>
            </a:r>
            <a:r>
              <a:rPr lang="en-GB"/>
              <a:t>as </a:t>
            </a:r>
            <a:r>
              <a:rPr lang="en-GB" b="1"/>
              <a:t>one health unit </a:t>
            </a:r>
            <a:r>
              <a:rPr lang="en-GB"/>
              <a:t>(shared veterinarian and common health policies)</a:t>
            </a:r>
          </a:p>
        </p:txBody>
      </p:sp>
    </p:spTree>
    <p:extLst>
      <p:ext uri="{BB962C8B-B14F-4D97-AF65-F5344CB8AC3E}">
        <p14:creationId xmlns:p14="http://schemas.microsoft.com/office/powerpoint/2010/main" val="86915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C941B-FC8A-1096-F6DF-BD912EFC5E45}"/>
            </a:ext>
          </a:extLst>
        </p:cNvPr>
        <p:cNvGrpSpPr/>
        <p:nvPr/>
      </p:nvGrpSpPr>
      <p:grpSpPr>
        <a:xfrm>
          <a:off x="0" y="0"/>
          <a:ext cx="0" cy="0"/>
          <a:chOff x="0" y="0"/>
          <a:chExt cx="0" cy="0"/>
        </a:xfrm>
      </p:grpSpPr>
      <p:pic>
        <p:nvPicPr>
          <p:cNvPr id="28" name="Picture 2" descr="Black silhouette country borders map of spain Vector Image">
            <a:extLst>
              <a:ext uri="{FF2B5EF4-FFF2-40B4-BE49-F238E27FC236}">
                <a16:creationId xmlns:a16="http://schemas.microsoft.com/office/drawing/2014/main" id="{A418832B-FB6D-99E8-CE95-29B5ED57FCE7}"/>
              </a:ext>
            </a:extLst>
          </p:cNvPr>
          <p:cNvPicPr>
            <a:picLocks noChangeAspect="1" noChangeArrowheads="1"/>
          </p:cNvPicPr>
          <p:nvPr/>
        </p:nvPicPr>
        <p:blipFill rotWithShape="1">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4046707" y="4856401"/>
            <a:ext cx="1761261" cy="1258263"/>
          </a:xfrm>
          <a:prstGeom prst="rect">
            <a:avLst/>
          </a:prstGeom>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00865262-908B-4D65-2A0E-91E9A3CF7A83}"/>
              </a:ext>
            </a:extLst>
          </p:cNvPr>
          <p:cNvSpPr>
            <a:spLocks noGrp="1"/>
          </p:cNvSpPr>
          <p:nvPr>
            <p:ph type="sldNum" sz="quarter" idx="10"/>
          </p:nvPr>
        </p:nvSpPr>
        <p:spPr/>
        <p:txBody>
          <a:bodyPr/>
          <a:lstStyle/>
          <a:p>
            <a:fld id="{65604848-89ED-4236-9DF5-8401F1F83423}" type="slidenum">
              <a:rPr lang="it-IT" smtClean="0"/>
              <a:pPr/>
              <a:t>14</a:t>
            </a:fld>
            <a:endParaRPr lang="it-IT"/>
          </a:p>
        </p:txBody>
      </p:sp>
      <p:pic>
        <p:nvPicPr>
          <p:cNvPr id="2050" name="Picture 2" descr="Black silhouette country borders map of spain Vector Image">
            <a:extLst>
              <a:ext uri="{FF2B5EF4-FFF2-40B4-BE49-F238E27FC236}">
                <a16:creationId xmlns:a16="http://schemas.microsoft.com/office/drawing/2014/main" id="{A8E27CA3-83FC-B72A-0149-C39276C56338}"/>
              </a:ext>
            </a:extLst>
          </p:cNvPr>
          <p:cNvPicPr>
            <a:picLocks noChangeAspect="1" noChangeArrowheads="1"/>
          </p:cNvPicPr>
          <p:nvPr/>
        </p:nvPicPr>
        <p:blipFill rotWithShape="1">
          <a:blip r:embed="rId3"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001724" y="1475918"/>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Premium Vector | Black silhouette of the country of France. Map. Vector  illustration">
            <a:extLst>
              <a:ext uri="{FF2B5EF4-FFF2-40B4-BE49-F238E27FC236}">
                <a16:creationId xmlns:a16="http://schemas.microsoft.com/office/drawing/2014/main" id="{7D7F4EB3-9551-0C2B-9EC1-BB697982875E}"/>
              </a:ext>
            </a:extLst>
          </p:cNvPr>
          <p:cNvPicPr>
            <a:picLocks noChangeAspect="1" noChangeArrowheads="1"/>
          </p:cNvPicPr>
          <p:nvPr/>
        </p:nvPicPr>
        <p:blipFill rotWithShape="1">
          <a:blip r:embed="rId4"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1654334"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Vector Illustration Black Silhouette Uk Map : image vectorielle de stock  (libre de droits) 293448692 | Shutterstock">
            <a:extLst>
              <a:ext uri="{FF2B5EF4-FFF2-40B4-BE49-F238E27FC236}">
                <a16:creationId xmlns:a16="http://schemas.microsoft.com/office/drawing/2014/main" id="{E70F850D-6A5D-1CE9-F637-4E16509708D9}"/>
              </a:ext>
            </a:extLst>
          </p:cNvPr>
          <p:cNvPicPr>
            <a:picLocks noChangeAspect="1" noChangeArrowheads="1"/>
          </p:cNvPicPr>
          <p:nvPr/>
        </p:nvPicPr>
        <p:blipFill rotWithShape="1">
          <a:blip r:embed="rId5"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7561639" y="3955545"/>
            <a:ext cx="1608571" cy="1531523"/>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Black Map Of Sweden Stock Illustration - Download Image Now - Sweden, Map,  Vector - iStock">
            <a:extLst>
              <a:ext uri="{FF2B5EF4-FFF2-40B4-BE49-F238E27FC236}">
                <a16:creationId xmlns:a16="http://schemas.microsoft.com/office/drawing/2014/main" id="{913A7736-8305-4050-4F08-CB61766830A3}"/>
              </a:ext>
            </a:extLst>
          </p:cNvPr>
          <p:cNvPicPr>
            <a:picLocks noChangeAspect="1" noChangeArrowheads="1"/>
          </p:cNvPicPr>
          <p:nvPr/>
        </p:nvPicPr>
        <p:blipFill>
          <a:blip r:embed="rId6"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6209667" y="991108"/>
            <a:ext cx="1350401" cy="207649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descr="Denmark map vector : images libres de droits, photos de stock et  illustrations | Shutterstock">
            <a:extLst>
              <a:ext uri="{FF2B5EF4-FFF2-40B4-BE49-F238E27FC236}">
                <a16:creationId xmlns:a16="http://schemas.microsoft.com/office/drawing/2014/main" id="{7850B682-568C-8BA3-91F8-B09FBBDA1B43}"/>
              </a:ext>
            </a:extLst>
          </p:cNvPr>
          <p:cNvPicPr>
            <a:picLocks noChangeAspect="1" noChangeArrowheads="1"/>
          </p:cNvPicPr>
          <p:nvPr/>
        </p:nvPicPr>
        <p:blipFill>
          <a:blip r:embed="rId7"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8517572" y="1261627"/>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6" name="Imatge 2">
            <a:extLst>
              <a:ext uri="{FF2B5EF4-FFF2-40B4-BE49-F238E27FC236}">
                <a16:creationId xmlns:a16="http://schemas.microsoft.com/office/drawing/2014/main" id="{BFBAFE70-ACE5-AA85-BB92-5F85F51E2E22}"/>
              </a:ext>
            </a:extLst>
          </p:cNvPr>
          <p:cNvPicPr>
            <a:picLocks noChangeAspect="1"/>
          </p:cNvPicPr>
          <p:nvPr/>
        </p:nvPicPr>
        <p:blipFill>
          <a:blip r:embed="rId8" cstate="email">
            <a:alphaModFix amt="70000"/>
            <a:duotone>
              <a:schemeClr val="accent6">
                <a:shade val="45000"/>
                <a:satMod val="135000"/>
              </a:schemeClr>
              <a:prstClr val="white"/>
            </a:duotone>
            <a:extLst>
              <a:ext uri="{BEBA8EAE-BF5A-486C-A8C5-ECC9F3942E4B}">
                <a14:imgProps xmlns:a14="http://schemas.microsoft.com/office/drawing/2010/main">
                  <a14:imgLayer r:embed="rId9">
                    <a14:imgEffect>
                      <a14:backgroundRemoval t="0" b="100000" l="10504" r="94534"/>
                    </a14:imgEffect>
                  </a14:imgLayer>
                </a14:imgProps>
              </a:ext>
              <a:ext uri="{28A0092B-C50C-407E-A947-70E740481C1C}">
                <a14:useLocalDpi xmlns:a14="http://schemas.microsoft.com/office/drawing/2010/main"/>
              </a:ext>
            </a:extLst>
          </a:blip>
          <a:srcRect/>
          <a:stretch/>
        </p:blipFill>
        <p:spPr>
          <a:xfrm>
            <a:off x="1620294" y="2967444"/>
            <a:ext cx="1146547" cy="595322"/>
          </a:xfrm>
          <a:prstGeom prst="rect">
            <a:avLst/>
          </a:prstGeom>
        </p:spPr>
      </p:pic>
      <p:pic>
        <p:nvPicPr>
          <p:cNvPr id="7" name="Imatge 4" descr="Imatge que conté silueta, esbós, dibuix, bestiar&#10;&#10;Descripció generada automàticament">
            <a:extLst>
              <a:ext uri="{FF2B5EF4-FFF2-40B4-BE49-F238E27FC236}">
                <a16:creationId xmlns:a16="http://schemas.microsoft.com/office/drawing/2014/main" id="{1695AE07-4202-FAC2-633E-BAB32B0217D1}"/>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4990338" y="3307813"/>
            <a:ext cx="505600" cy="465692"/>
          </a:xfrm>
          <a:prstGeom prst="rect">
            <a:avLst/>
          </a:prstGeom>
        </p:spPr>
      </p:pic>
      <p:pic>
        <p:nvPicPr>
          <p:cNvPr id="8" name="Imatge 5" descr="Imatge que conté silueta, esbós, dibuix, bestiar&#10;&#10;Descripció generada automàticament">
            <a:extLst>
              <a:ext uri="{FF2B5EF4-FFF2-40B4-BE49-F238E27FC236}">
                <a16:creationId xmlns:a16="http://schemas.microsoft.com/office/drawing/2014/main" id="{824BAE4F-D0B1-C3B9-237A-53725691B301}"/>
              </a:ext>
            </a:extLst>
          </p:cNvPr>
          <p:cNvPicPr>
            <a:picLocks noChangeAspect="1"/>
          </p:cNvPicPr>
          <p:nvPr/>
        </p:nvPicPr>
        <p:blipFill>
          <a:blip r:embed="rId12" cstate="email">
            <a:alphaModFix amt="70000"/>
            <a:duotone>
              <a:schemeClr val="accent6">
                <a:shade val="45000"/>
                <a:satMod val="135000"/>
              </a:schemeClr>
              <a:prstClr val="white"/>
            </a:duotone>
            <a:extLst>
              <a:ext uri="{BEBA8EAE-BF5A-486C-A8C5-ECC9F3942E4B}">
                <a14:imgProps xmlns:a14="http://schemas.microsoft.com/office/drawing/2010/main">
                  <a14:imgLayer r:embed="rId13">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4680130" y="2837408"/>
            <a:ext cx="867429" cy="523030"/>
          </a:xfrm>
          <a:prstGeom prst="rect">
            <a:avLst/>
          </a:prstGeom>
        </p:spPr>
      </p:pic>
      <p:pic>
        <p:nvPicPr>
          <p:cNvPr id="9" name="Imatge 15">
            <a:extLst>
              <a:ext uri="{FF2B5EF4-FFF2-40B4-BE49-F238E27FC236}">
                <a16:creationId xmlns:a16="http://schemas.microsoft.com/office/drawing/2014/main" id="{4977EF23-32B9-4B8B-1F8D-453EA2ED5E0C}"/>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167621" y="2926465"/>
            <a:ext cx="1236220" cy="770169"/>
          </a:xfrm>
          <a:prstGeom prst="rect">
            <a:avLst/>
          </a:prstGeom>
        </p:spPr>
      </p:pic>
      <p:pic>
        <p:nvPicPr>
          <p:cNvPr id="13" name="Imatge 2">
            <a:extLst>
              <a:ext uri="{FF2B5EF4-FFF2-40B4-BE49-F238E27FC236}">
                <a16:creationId xmlns:a16="http://schemas.microsoft.com/office/drawing/2014/main" id="{074300B4-BFEA-8C22-2721-1CA81B78A88F}"/>
              </a:ext>
            </a:extLst>
          </p:cNvPr>
          <p:cNvPicPr>
            <a:picLocks noChangeAspect="1"/>
          </p:cNvPicPr>
          <p:nvPr/>
        </p:nvPicPr>
        <p:blipFill>
          <a:blip r:embed="rId16" cstate="email">
            <a:alphaModFix amt="70000"/>
            <a:duotone>
              <a:schemeClr val="accent6">
                <a:shade val="45000"/>
                <a:satMod val="135000"/>
              </a:schemeClr>
              <a:prstClr val="white"/>
            </a:duotone>
            <a:extLst>
              <a:ext uri="{BEBA8EAE-BF5A-486C-A8C5-ECC9F3942E4B}">
                <a14:imgProps xmlns:a14="http://schemas.microsoft.com/office/drawing/2010/main">
                  <a14:imgLayer r:embed="rId17">
                    <a14:imgEffect>
                      <a14:backgroundRemoval t="0" b="100000" l="10504" r="94534"/>
                    </a14:imgEffect>
                  </a14:imgLayer>
                </a14:imgProps>
              </a:ext>
              <a:ext uri="{28A0092B-C50C-407E-A947-70E740481C1C}">
                <a14:useLocalDpi xmlns:a14="http://schemas.microsoft.com/office/drawing/2010/main"/>
              </a:ext>
            </a:extLst>
          </a:blip>
          <a:srcRect/>
          <a:stretch/>
        </p:blipFill>
        <p:spPr>
          <a:xfrm>
            <a:off x="3733098" y="3071453"/>
            <a:ext cx="947032" cy="491728"/>
          </a:xfrm>
          <a:prstGeom prst="rect">
            <a:avLst/>
          </a:prstGeom>
        </p:spPr>
      </p:pic>
      <p:pic>
        <p:nvPicPr>
          <p:cNvPr id="15" name="Imatge 2">
            <a:extLst>
              <a:ext uri="{FF2B5EF4-FFF2-40B4-BE49-F238E27FC236}">
                <a16:creationId xmlns:a16="http://schemas.microsoft.com/office/drawing/2014/main" id="{B7FC1267-7080-154E-D495-3B80309D907C}"/>
              </a:ext>
            </a:extLst>
          </p:cNvPr>
          <p:cNvPicPr>
            <a:picLocks noChangeAspect="1"/>
          </p:cNvPicPr>
          <p:nvPr/>
        </p:nvPicPr>
        <p:blipFill>
          <a:blip r:embed="rId18" cstate="email">
            <a:alphaModFix amt="70000"/>
            <a:duotone>
              <a:schemeClr val="accent6">
                <a:shade val="45000"/>
                <a:satMod val="135000"/>
              </a:schemeClr>
              <a:prstClr val="white"/>
            </a:duotone>
            <a:extLst>
              <a:ext uri="{BEBA8EAE-BF5A-486C-A8C5-ECC9F3942E4B}">
                <a14:imgProps xmlns:a14="http://schemas.microsoft.com/office/drawing/2010/main">
                  <a14:imgLayer r:embed="rId19">
                    <a14:imgEffect>
                      <a14:backgroundRemoval t="0" b="100000" l="10504" r="94534"/>
                    </a14:imgEffect>
                  </a14:imgLayer>
                </a14:imgProps>
              </a:ext>
              <a:ext uri="{28A0092B-C50C-407E-A947-70E740481C1C}">
                <a14:useLocalDpi xmlns:a14="http://schemas.microsoft.com/office/drawing/2010/main"/>
              </a:ext>
            </a:extLst>
          </a:blip>
          <a:srcRect/>
          <a:stretch/>
        </p:blipFill>
        <p:spPr>
          <a:xfrm>
            <a:off x="6809880" y="5565729"/>
            <a:ext cx="1155487" cy="595322"/>
          </a:xfrm>
          <a:prstGeom prst="rect">
            <a:avLst/>
          </a:prstGeom>
        </p:spPr>
      </p:pic>
      <p:pic>
        <p:nvPicPr>
          <p:cNvPr id="22" name="Imatge 5" descr="Imatge que conté silueta, esbós, dibuix, bestiar&#10;&#10;Descripció generada automàticament">
            <a:extLst>
              <a:ext uri="{FF2B5EF4-FFF2-40B4-BE49-F238E27FC236}">
                <a16:creationId xmlns:a16="http://schemas.microsoft.com/office/drawing/2014/main" id="{079EFF9C-B3C0-DC9A-05A1-998BEB774834}"/>
              </a:ext>
            </a:extLst>
          </p:cNvPr>
          <p:cNvPicPr>
            <a:picLocks noChangeAspect="1"/>
          </p:cNvPicPr>
          <p:nvPr/>
        </p:nvPicPr>
        <p:blipFill>
          <a:blip r:embed="rId20" cstate="email">
            <a:alphaModFix amt="70000"/>
            <a:duotone>
              <a:schemeClr val="accent6">
                <a:shade val="45000"/>
                <a:satMod val="135000"/>
              </a:schemeClr>
              <a:prstClr val="white"/>
            </a:duotone>
            <a:extLst>
              <a:ext uri="{BEBA8EAE-BF5A-486C-A8C5-ECC9F3942E4B}">
                <a14:imgProps xmlns:a14="http://schemas.microsoft.com/office/drawing/2010/main">
                  <a14:imgLayer r:embed="rId21">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8717601" y="2760085"/>
            <a:ext cx="1270838" cy="766272"/>
          </a:xfrm>
          <a:prstGeom prst="rect">
            <a:avLst/>
          </a:prstGeom>
        </p:spPr>
      </p:pic>
      <p:pic>
        <p:nvPicPr>
          <p:cNvPr id="24" name="Imatge 15">
            <a:extLst>
              <a:ext uri="{FF2B5EF4-FFF2-40B4-BE49-F238E27FC236}">
                <a16:creationId xmlns:a16="http://schemas.microsoft.com/office/drawing/2014/main" id="{2C1D98CB-32B5-31A7-DE39-FBA52CBF30E4}"/>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08971" y="2900226"/>
            <a:ext cx="1236220" cy="770169"/>
          </a:xfrm>
          <a:prstGeom prst="rect">
            <a:avLst/>
          </a:prstGeom>
        </p:spPr>
      </p:pic>
      <p:sp>
        <p:nvSpPr>
          <p:cNvPr id="2" name="CuadroTexto 1">
            <a:extLst>
              <a:ext uri="{FF2B5EF4-FFF2-40B4-BE49-F238E27FC236}">
                <a16:creationId xmlns:a16="http://schemas.microsoft.com/office/drawing/2014/main" id="{A3ED5130-1324-EEF5-89A3-01489444A870}"/>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3" name="Picture 2" descr="Vector gratis de Silueta del mapa de Irlanda PNG | FreeImages">
            <a:extLst>
              <a:ext uri="{FF2B5EF4-FFF2-40B4-BE49-F238E27FC236}">
                <a16:creationId xmlns:a16="http://schemas.microsoft.com/office/drawing/2014/main" id="{A786EA59-B0EB-A534-D151-1E02D08FECEF}"/>
              </a:ext>
            </a:extLst>
          </p:cNvPr>
          <p:cNvPicPr>
            <a:picLocks noChangeAspect="1" noChangeArrowheads="1"/>
          </p:cNvPicPr>
          <p:nvPr/>
        </p:nvPicPr>
        <p:blipFill>
          <a:blip r:embed="rId2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1852009" y="4869388"/>
            <a:ext cx="1152128" cy="1152128"/>
          </a:xfrm>
          <a:prstGeom prst="rect">
            <a:avLst/>
          </a:prstGeom>
          <a:extLst>
            <a:ext uri="{909E8E84-426E-40DD-AFC4-6F175D3DCCD1}">
              <a14:hiddenFill xmlns:a14="http://schemas.microsoft.com/office/drawing/2010/main">
                <a:solidFill>
                  <a:srgbClr val="FFFFFF"/>
                </a:solidFill>
              </a14:hiddenFill>
            </a:ext>
          </a:extLst>
        </p:spPr>
      </p:pic>
      <p:pic>
        <p:nvPicPr>
          <p:cNvPr id="10" name="Picture 6" descr="Mapa De Rumania PNG, Dibujos, Vectores Para Descarga Gratuita - Pngtree">
            <a:extLst>
              <a:ext uri="{FF2B5EF4-FFF2-40B4-BE49-F238E27FC236}">
                <a16:creationId xmlns:a16="http://schemas.microsoft.com/office/drawing/2014/main" id="{DC5DE8B7-DBD6-F061-4609-BC2A300CFC8E}"/>
              </a:ext>
            </a:extLst>
          </p:cNvPr>
          <p:cNvPicPr>
            <a:picLocks noChangeAspect="1" noChangeArrowheads="1"/>
          </p:cNvPicPr>
          <p:nvPr/>
        </p:nvPicPr>
        <p:blipFill>
          <a:blip r:embed="rId23" cstate="email">
            <a:alphaModFix amt="70000"/>
            <a:biLevel thresh="50000"/>
            <a:extLst>
              <a:ext uri="{28A0092B-C50C-407E-A947-70E740481C1C}">
                <a14:useLocalDpi xmlns:a14="http://schemas.microsoft.com/office/drawing/2010/main"/>
              </a:ext>
            </a:extLst>
          </a:blip>
          <a:srcRect/>
          <a:stretch>
            <a:fillRect/>
          </a:stretch>
        </p:blipFill>
        <p:spPr bwMode="auto">
          <a:xfrm>
            <a:off x="2798350" y="4641830"/>
            <a:ext cx="1530339" cy="1224271"/>
          </a:xfrm>
          <a:prstGeom prst="rect">
            <a:avLst/>
          </a:prstGeom>
          <a:extLst>
            <a:ext uri="{909E8E84-426E-40DD-AFC4-6F175D3DCCD1}">
              <a14:hiddenFill xmlns:a14="http://schemas.microsoft.com/office/drawing/2010/main">
                <a:solidFill>
                  <a:srgbClr val="FFFFFF"/>
                </a:solidFill>
              </a14:hiddenFill>
            </a:ext>
          </a:extLst>
        </p:spPr>
      </p:pic>
      <p:pic>
        <p:nvPicPr>
          <p:cNvPr id="30" name="Imatge 4" descr="Imatge que conté silueta, esbós, dibuix, bestiar&#10;&#10;Descripció generada automàticament">
            <a:extLst>
              <a:ext uri="{FF2B5EF4-FFF2-40B4-BE49-F238E27FC236}">
                <a16:creationId xmlns:a16="http://schemas.microsoft.com/office/drawing/2014/main" id="{ED308480-0DAF-A340-4F11-8FE820A6DB47}"/>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3602786" y="5760220"/>
            <a:ext cx="505600" cy="465692"/>
          </a:xfrm>
          <a:prstGeom prst="rect">
            <a:avLst/>
          </a:prstGeom>
        </p:spPr>
      </p:pic>
      <p:pic>
        <p:nvPicPr>
          <p:cNvPr id="31" name="Picture 8">
            <a:extLst>
              <a:ext uri="{FF2B5EF4-FFF2-40B4-BE49-F238E27FC236}">
                <a16:creationId xmlns:a16="http://schemas.microsoft.com/office/drawing/2014/main" id="{12B25278-D62F-3FB2-46C1-F82078E5F901}"/>
              </a:ext>
            </a:extLst>
          </p:cNvPr>
          <p:cNvPicPr>
            <a:picLocks noChangeAspect="1" noChangeArrowheads="1"/>
          </p:cNvPicPr>
          <p:nvPr/>
        </p:nvPicPr>
        <p:blipFill>
          <a:blip r:embed="rId2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28953" y="5919316"/>
            <a:ext cx="484912" cy="4811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UFTMiP - Authentification">
            <a:extLst>
              <a:ext uri="{FF2B5EF4-FFF2-40B4-BE49-F238E27FC236}">
                <a16:creationId xmlns:a16="http://schemas.microsoft.com/office/drawing/2014/main" id="{3E6FC44A-D175-C506-8A72-88B1D6690E80}"/>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724138" y="744364"/>
            <a:ext cx="1307209" cy="342461"/>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21357F5C-122A-0F70-358B-3EB44ED35E77}"/>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8202390" y="656287"/>
            <a:ext cx="2430114" cy="480566"/>
          </a:xfrm>
          <a:prstGeom prst="rect">
            <a:avLst/>
          </a:prstGeom>
        </p:spPr>
      </p:pic>
      <p:pic>
        <p:nvPicPr>
          <p:cNvPr id="35" name="Picture 2" descr="Examples of One Health co-operation in COVID-19 diagnostics: SVA - One  Health EJP">
            <a:extLst>
              <a:ext uri="{FF2B5EF4-FFF2-40B4-BE49-F238E27FC236}">
                <a16:creationId xmlns:a16="http://schemas.microsoft.com/office/drawing/2014/main" id="{93F79C9E-582E-8E54-2679-EF196A6001FF}"/>
              </a:ext>
            </a:extLst>
          </p:cNvPr>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t="24924" b="21152"/>
          <a:stretch/>
        </p:blipFill>
        <p:spPr bwMode="auto">
          <a:xfrm>
            <a:off x="6283384" y="659671"/>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Swedish University of Agricultural Sciences - Wikipedia">
            <a:extLst>
              <a:ext uri="{FF2B5EF4-FFF2-40B4-BE49-F238E27FC236}">
                <a16:creationId xmlns:a16="http://schemas.microsoft.com/office/drawing/2014/main" id="{67C87A89-C534-1628-66D1-A3AFB4EAFEC4}"/>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300979" y="508198"/>
            <a:ext cx="578627" cy="578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nomous University of Barcelona - Simple English Wikipedia, the free  encyclopedia">
            <a:extLst>
              <a:ext uri="{FF2B5EF4-FFF2-40B4-BE49-F238E27FC236}">
                <a16:creationId xmlns:a16="http://schemas.microsoft.com/office/drawing/2014/main" id="{0EFC6316-1256-A8B8-266E-91CEE0B1FCC7}"/>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098121" y="635294"/>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a:extLst>
              <a:ext uri="{FF2B5EF4-FFF2-40B4-BE49-F238E27FC236}">
                <a16:creationId xmlns:a16="http://schemas.microsoft.com/office/drawing/2014/main" id="{F0BD3DF6-C697-D6EA-4ECB-62CE5C94A68B}"/>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722786" y="4149493"/>
            <a:ext cx="1233681" cy="1079172"/>
          </a:xfrm>
          <a:prstGeom prst="rect">
            <a:avLst/>
          </a:prstGeom>
        </p:spPr>
      </p:pic>
      <p:pic>
        <p:nvPicPr>
          <p:cNvPr id="38" name="Picture 19" descr="A blue and black logo&#10;&#10;AI-generated content may be incorrect.">
            <a:extLst>
              <a:ext uri="{FF2B5EF4-FFF2-40B4-BE49-F238E27FC236}">
                <a16:creationId xmlns:a16="http://schemas.microsoft.com/office/drawing/2014/main" id="{FE8F127A-7932-9FAF-E130-1501ED815D3B}"/>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137385" y="4112574"/>
            <a:ext cx="3212554" cy="603407"/>
          </a:xfrm>
          <a:prstGeom prst="rect">
            <a:avLst/>
          </a:prstGeom>
        </p:spPr>
      </p:pic>
      <p:sp>
        <p:nvSpPr>
          <p:cNvPr id="39" name="Rectángulo 38">
            <a:extLst>
              <a:ext uri="{FF2B5EF4-FFF2-40B4-BE49-F238E27FC236}">
                <a16:creationId xmlns:a16="http://schemas.microsoft.com/office/drawing/2014/main" id="{8A7C391A-8EA1-2BE9-3637-D2D255843413}"/>
              </a:ext>
            </a:extLst>
          </p:cNvPr>
          <p:cNvSpPr/>
          <p:nvPr/>
        </p:nvSpPr>
        <p:spPr>
          <a:xfrm>
            <a:off x="6041051" y="385138"/>
            <a:ext cx="4735470" cy="33558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tge 15" descr="Imatge que conté ocell, ocells gal·liformes, pollastre&#10;&#10;Pot ser que el contingut generat per IA no sigui correcte.">
            <a:extLst>
              <a:ext uri="{FF2B5EF4-FFF2-40B4-BE49-F238E27FC236}">
                <a16:creationId xmlns:a16="http://schemas.microsoft.com/office/drawing/2014/main" id="{F92FBBFD-A009-1B0D-1280-9E57BE2E085E}"/>
              </a:ext>
            </a:extLst>
          </p:cNvPr>
          <p:cNvPicPr>
            <a:picLocks noChangeAspect="1"/>
          </p:cNvPicPr>
          <p:nvPr/>
        </p:nvPicPr>
        <p:blipFill>
          <a:blip r:embed="rId32" cstate="email">
            <a:alphaModFix amt="85000"/>
            <a:duotone>
              <a:schemeClr val="accent6">
                <a:shade val="45000"/>
                <a:satMod val="135000"/>
              </a:schemeClr>
              <a:prstClr val="white"/>
            </a:duotone>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245548" y="5447057"/>
            <a:ext cx="1245859" cy="770169"/>
          </a:xfrm>
          <a:prstGeom prst="rect">
            <a:avLst/>
          </a:prstGeom>
        </p:spPr>
      </p:pic>
      <p:pic>
        <p:nvPicPr>
          <p:cNvPr id="14" name="Imatge 13" descr="University Of Surrey Logo PNG (Free Download)">
            <a:extLst>
              <a:ext uri="{FF2B5EF4-FFF2-40B4-BE49-F238E27FC236}">
                <a16:creationId xmlns:a16="http://schemas.microsoft.com/office/drawing/2014/main" id="{F85FDA14-8D04-BD79-78BD-CD6B678B442F}"/>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248775" y="4176713"/>
            <a:ext cx="1235075" cy="1235075"/>
          </a:xfrm>
          <a:prstGeom prst="rect">
            <a:avLst/>
          </a:prstGeom>
        </p:spPr>
      </p:pic>
    </p:spTree>
    <p:extLst>
      <p:ext uri="{BB962C8B-B14F-4D97-AF65-F5344CB8AC3E}">
        <p14:creationId xmlns:p14="http://schemas.microsoft.com/office/powerpoint/2010/main" val="229636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113B1-7EDE-87C8-8962-DA54E97DBE3B}"/>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BFD3E95-55AE-3839-90B0-91B8AEBA2C22}"/>
              </a:ext>
            </a:extLst>
          </p:cNvPr>
          <p:cNvSpPr>
            <a:spLocks noGrp="1"/>
          </p:cNvSpPr>
          <p:nvPr>
            <p:ph type="sldNum" sz="quarter" idx="10"/>
          </p:nvPr>
        </p:nvSpPr>
        <p:spPr/>
        <p:txBody>
          <a:bodyPr/>
          <a:lstStyle/>
          <a:p>
            <a:fld id="{65604848-89ED-4236-9DF5-8401F1F83423}" type="slidenum">
              <a:rPr lang="it-IT" smtClean="0"/>
              <a:pPr/>
              <a:t>15</a:t>
            </a:fld>
            <a:endParaRPr lang="it-IT"/>
          </a:p>
        </p:txBody>
      </p:sp>
      <p:pic>
        <p:nvPicPr>
          <p:cNvPr id="6" name="Picture 10" descr="Black Map Of Sweden Stock Illustration - Download Image Now - Sweden, Map,  Vector - iStock">
            <a:extLst>
              <a:ext uri="{FF2B5EF4-FFF2-40B4-BE49-F238E27FC236}">
                <a16:creationId xmlns:a16="http://schemas.microsoft.com/office/drawing/2014/main" id="{89103E94-1C49-2DCA-25D4-E478A1331C59}"/>
              </a:ext>
            </a:extLst>
          </p:cNvPr>
          <p:cNvPicPr>
            <a:picLocks noChangeAspect="1" noChangeArrowheads="1"/>
          </p:cNvPicPr>
          <p:nvPr/>
        </p:nvPicPr>
        <p:blipFill>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33942" y="1029257"/>
            <a:ext cx="1350401" cy="2076496"/>
          </a:xfrm>
          <a:prstGeom prst="rect">
            <a:avLst/>
          </a:prstGeom>
          <a:extLst>
            <a:ext uri="{909E8E84-426E-40DD-AFC4-6F175D3DCCD1}">
              <a14:hiddenFill xmlns:a14="http://schemas.microsoft.com/office/drawing/2010/main">
                <a:solidFill>
                  <a:srgbClr val="FFFFFF"/>
                </a:solidFill>
              </a14:hiddenFill>
            </a:ext>
          </a:extLst>
        </p:spPr>
      </p:pic>
      <p:pic>
        <p:nvPicPr>
          <p:cNvPr id="7" name="Picture 12" descr="Denmark map vector : images libres de droits, photos de stock et  illustrations | Shutterstock">
            <a:extLst>
              <a:ext uri="{FF2B5EF4-FFF2-40B4-BE49-F238E27FC236}">
                <a16:creationId xmlns:a16="http://schemas.microsoft.com/office/drawing/2014/main" id="{86DB3F5C-C190-23D1-E505-C4070D307BC3}"/>
              </a:ext>
            </a:extLst>
          </p:cNvPr>
          <p:cNvPicPr>
            <a:picLocks noChangeAspect="1" noChangeArrowheads="1"/>
          </p:cNvPicPr>
          <p:nvPr/>
        </p:nvPicPr>
        <p:blipFill>
          <a:blip r:embed="rId3"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0495418" y="1350584"/>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8" name="Imatge 15">
            <a:extLst>
              <a:ext uri="{FF2B5EF4-FFF2-40B4-BE49-F238E27FC236}">
                <a16:creationId xmlns:a16="http://schemas.microsoft.com/office/drawing/2014/main" id="{BD370AA3-60EA-6BA5-DDE2-F277E52C238E}"/>
              </a:ext>
            </a:extLst>
          </p:cNvPr>
          <p:cNvPicPr>
            <a:picLocks noChangeAspect="1"/>
          </p:cNvPicPr>
          <p:nvPr/>
        </p:nvPicPr>
        <p:blipFill>
          <a:blip r:embed="rId4" cstate="email">
            <a:alphaModFix amt="85000"/>
            <a:duotone>
              <a:schemeClr val="accent6">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1896" y="2964614"/>
            <a:ext cx="1236220" cy="770169"/>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E323C187-6D10-DD39-1F82-229BB2FD1040}"/>
              </a:ext>
            </a:extLst>
          </p:cNvPr>
          <p:cNvPicPr>
            <a:picLocks noChangeAspect="1"/>
          </p:cNvPicPr>
          <p:nvPr/>
        </p:nvPicPr>
        <p:blipFill>
          <a:blip r:embed="rId6" cstate="email">
            <a:alphaModFix amt="70000"/>
            <a:duotone>
              <a:schemeClr val="accent6">
                <a:shade val="45000"/>
                <a:satMod val="135000"/>
              </a:schemeClr>
              <a:prstClr val="white"/>
            </a:duotone>
            <a:extLst>
              <a:ext uri="{BEBA8EAE-BF5A-486C-A8C5-ECC9F3942E4B}">
                <a14:imgProps xmlns:a14="http://schemas.microsoft.com/office/drawing/2010/main">
                  <a14:imgLayer r:embed="rId7">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0560496" y="2826671"/>
            <a:ext cx="1270838" cy="766272"/>
          </a:xfrm>
          <a:prstGeom prst="rect">
            <a:avLst/>
          </a:prstGeom>
        </p:spPr>
      </p:pic>
      <p:pic>
        <p:nvPicPr>
          <p:cNvPr id="10" name="Imagen 9">
            <a:extLst>
              <a:ext uri="{FF2B5EF4-FFF2-40B4-BE49-F238E27FC236}">
                <a16:creationId xmlns:a16="http://schemas.microsoft.com/office/drawing/2014/main" id="{030BF4E4-9A48-F588-2D2D-3762896DC38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866892" y="573532"/>
            <a:ext cx="2925986" cy="578627"/>
          </a:xfrm>
          <a:prstGeom prst="rect">
            <a:avLst/>
          </a:prstGeom>
        </p:spPr>
      </p:pic>
      <p:pic>
        <p:nvPicPr>
          <p:cNvPr id="11" name="Picture 2" descr="Examples of One Health co-operation in COVID-19 diagnostics: SVA - One  Health EJP">
            <a:extLst>
              <a:ext uri="{FF2B5EF4-FFF2-40B4-BE49-F238E27FC236}">
                <a16:creationId xmlns:a16="http://schemas.microsoft.com/office/drawing/2014/main" id="{27517E53-3988-E126-54FF-89B2B42B3953}"/>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t="24924" b="21152"/>
          <a:stretch/>
        </p:blipFill>
        <p:spPr bwMode="auto">
          <a:xfrm>
            <a:off x="2529015" y="669335"/>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wedish University of Agricultural Sciences - Wikipedia">
            <a:extLst>
              <a:ext uri="{FF2B5EF4-FFF2-40B4-BE49-F238E27FC236}">
                <a16:creationId xmlns:a16="http://schemas.microsoft.com/office/drawing/2014/main" id="{4307F86D-3FE5-29DC-EB69-9A54C256045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46610" y="517862"/>
            <a:ext cx="578627" cy="57862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67842293-5353-80D4-CA23-3F9B3F3CAD52}"/>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pic>
        <p:nvPicPr>
          <p:cNvPr id="15" name="Imagen 14" descr="Mujer sonriendo en frente de una mesa&#10;&#10;El contenido generado por IA puede ser incorrecto.">
            <a:extLst>
              <a:ext uri="{FF2B5EF4-FFF2-40B4-BE49-F238E27FC236}">
                <a16:creationId xmlns:a16="http://schemas.microsoft.com/office/drawing/2014/main" id="{C8E63AB1-806A-750A-127E-2E04F729AE86}"/>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522849" y="1238624"/>
            <a:ext cx="1648595" cy="1867129"/>
          </a:xfrm>
          <a:prstGeom prst="rect">
            <a:avLst/>
          </a:prstGeom>
        </p:spPr>
      </p:pic>
      <p:pic>
        <p:nvPicPr>
          <p:cNvPr id="17" name="Imagen 16">
            <a:extLst>
              <a:ext uri="{FF2B5EF4-FFF2-40B4-BE49-F238E27FC236}">
                <a16:creationId xmlns:a16="http://schemas.microsoft.com/office/drawing/2014/main" id="{156B5416-398D-C194-B457-A81F8675BF2D}"/>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3546610" y="1229206"/>
            <a:ext cx="1775225" cy="1876547"/>
          </a:xfrm>
          <a:prstGeom prst="rect">
            <a:avLst/>
          </a:prstGeom>
        </p:spPr>
      </p:pic>
      <p:sp>
        <p:nvSpPr>
          <p:cNvPr id="18" name="Rectangle 4">
            <a:extLst>
              <a:ext uri="{FF2B5EF4-FFF2-40B4-BE49-F238E27FC236}">
                <a16:creationId xmlns:a16="http://schemas.microsoft.com/office/drawing/2014/main" id="{BD714E10-3017-10B8-7622-574798860AB2}"/>
              </a:ext>
            </a:extLst>
          </p:cNvPr>
          <p:cNvSpPr/>
          <p:nvPr/>
        </p:nvSpPr>
        <p:spPr>
          <a:xfrm>
            <a:off x="1549237" y="3088088"/>
            <a:ext cx="1657313"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Malin Grant</a:t>
            </a:r>
          </a:p>
          <a:p>
            <a:pPr algn="ctr"/>
            <a:r>
              <a:rPr lang="fr-FR" sz="1400" b="1"/>
              <a:t>malin.grant@sva.se</a:t>
            </a:r>
          </a:p>
        </p:txBody>
      </p:sp>
      <p:sp>
        <p:nvSpPr>
          <p:cNvPr id="19" name="Rectangle 4">
            <a:extLst>
              <a:ext uri="{FF2B5EF4-FFF2-40B4-BE49-F238E27FC236}">
                <a16:creationId xmlns:a16="http://schemas.microsoft.com/office/drawing/2014/main" id="{D3AD3307-ED14-3A85-FA39-D21D17BBEB9F}"/>
              </a:ext>
            </a:extLst>
          </p:cNvPr>
          <p:cNvSpPr/>
          <p:nvPr/>
        </p:nvSpPr>
        <p:spPr>
          <a:xfrm>
            <a:off x="3431704" y="3105753"/>
            <a:ext cx="2005036"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Maria </a:t>
            </a:r>
            <a:r>
              <a:rPr lang="fr-FR" sz="1400" err="1"/>
              <a:t>Nöremark</a:t>
            </a:r>
            <a:endParaRPr lang="fr-FR" sz="1400"/>
          </a:p>
          <a:p>
            <a:pPr algn="ctr"/>
            <a:r>
              <a:rPr lang="fr-FR" sz="1400" b="1"/>
              <a:t>maria.noremark@sva.se</a:t>
            </a:r>
          </a:p>
        </p:txBody>
      </p:sp>
      <p:pic>
        <p:nvPicPr>
          <p:cNvPr id="21" name="Imagen 20">
            <a:extLst>
              <a:ext uri="{FF2B5EF4-FFF2-40B4-BE49-F238E27FC236}">
                <a16:creationId xmlns:a16="http://schemas.microsoft.com/office/drawing/2014/main" id="{E21FCD28-0A26-C7C1-0093-025887E34E3D}"/>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6467620" y="1238037"/>
            <a:ext cx="1644604" cy="1858883"/>
          </a:xfrm>
          <a:prstGeom prst="rect">
            <a:avLst/>
          </a:prstGeom>
        </p:spPr>
      </p:pic>
      <p:pic>
        <p:nvPicPr>
          <p:cNvPr id="23" name="Imagen 22">
            <a:extLst>
              <a:ext uri="{FF2B5EF4-FFF2-40B4-BE49-F238E27FC236}">
                <a16:creationId xmlns:a16="http://schemas.microsoft.com/office/drawing/2014/main" id="{76781D0E-938A-F695-C56D-C2C2F940AF3D}"/>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8544272" y="1229205"/>
            <a:ext cx="1618033" cy="1858883"/>
          </a:xfrm>
          <a:prstGeom prst="rect">
            <a:avLst/>
          </a:prstGeom>
        </p:spPr>
      </p:pic>
      <p:sp>
        <p:nvSpPr>
          <p:cNvPr id="26" name="Rectangle 4">
            <a:extLst>
              <a:ext uri="{FF2B5EF4-FFF2-40B4-BE49-F238E27FC236}">
                <a16:creationId xmlns:a16="http://schemas.microsoft.com/office/drawing/2014/main" id="{90E27683-9B8A-53D5-E645-D8C416A85766}"/>
              </a:ext>
            </a:extLst>
          </p:cNvPr>
          <p:cNvSpPr/>
          <p:nvPr/>
        </p:nvSpPr>
        <p:spPr>
          <a:xfrm>
            <a:off x="5978131" y="3120580"/>
            <a:ext cx="2388731"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err="1"/>
              <a:t>Britt</a:t>
            </a:r>
            <a:r>
              <a:rPr lang="fr-FR" sz="1400"/>
              <a:t> </a:t>
            </a:r>
            <a:r>
              <a:rPr lang="fr-FR" sz="1400" err="1"/>
              <a:t>Henriksen</a:t>
            </a:r>
            <a:endParaRPr lang="fr-FR" sz="1400"/>
          </a:p>
          <a:p>
            <a:pPr algn="ctr"/>
            <a:r>
              <a:rPr lang="fr-FR" sz="1400" b="1"/>
              <a:t>Britt.henriksen@anivet.au.dk</a:t>
            </a:r>
          </a:p>
        </p:txBody>
      </p:sp>
      <p:sp>
        <p:nvSpPr>
          <p:cNvPr id="27" name="Rectangle 4">
            <a:extLst>
              <a:ext uri="{FF2B5EF4-FFF2-40B4-BE49-F238E27FC236}">
                <a16:creationId xmlns:a16="http://schemas.microsoft.com/office/drawing/2014/main" id="{D6CB31A2-E467-ABD2-FA9D-FF341647EC1C}"/>
              </a:ext>
            </a:extLst>
          </p:cNvPr>
          <p:cNvSpPr/>
          <p:nvPr/>
        </p:nvSpPr>
        <p:spPr>
          <a:xfrm>
            <a:off x="8329885" y="3140864"/>
            <a:ext cx="2230611"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Elisabeth </a:t>
            </a:r>
            <a:r>
              <a:rPr lang="fr-FR" sz="1400" err="1"/>
              <a:t>Toft</a:t>
            </a:r>
            <a:r>
              <a:rPr lang="fr-FR" sz="1400"/>
              <a:t>-Petersen</a:t>
            </a:r>
          </a:p>
          <a:p>
            <a:pPr algn="ctr"/>
            <a:r>
              <a:rPr lang="fr-FR" sz="1400" b="1"/>
              <a:t>elisabethtoft@anivet.au.dk</a:t>
            </a:r>
          </a:p>
        </p:txBody>
      </p:sp>
      <p:sp>
        <p:nvSpPr>
          <p:cNvPr id="29" name="CuadroTexto 28">
            <a:extLst>
              <a:ext uri="{FF2B5EF4-FFF2-40B4-BE49-F238E27FC236}">
                <a16:creationId xmlns:a16="http://schemas.microsoft.com/office/drawing/2014/main" id="{4EB89F65-ED84-B8D6-DED1-AD3B54752707}"/>
              </a:ext>
            </a:extLst>
          </p:cNvPr>
          <p:cNvSpPr txBox="1"/>
          <p:nvPr/>
        </p:nvSpPr>
        <p:spPr>
          <a:xfrm>
            <a:off x="6866892" y="3842788"/>
            <a:ext cx="4374327" cy="954107"/>
          </a:xfrm>
          <a:prstGeom prst="rect">
            <a:avLst/>
          </a:prstGeom>
          <a:noFill/>
        </p:spPr>
        <p:txBody>
          <a:bodyPr wrap="square">
            <a:spAutoFit/>
          </a:bodyPr>
          <a:lstStyle/>
          <a:p>
            <a:pPr algn="r"/>
            <a:r>
              <a:rPr lang="en-US" sz="1400" cap="none"/>
              <a:t>To gather knowledge about </a:t>
            </a:r>
            <a:r>
              <a:rPr lang="en-US" sz="1400" b="1" cap="none"/>
              <a:t>biosecurity issues </a:t>
            </a:r>
            <a:r>
              <a:rPr lang="en-US" sz="1400" cap="none"/>
              <a:t>in </a:t>
            </a:r>
            <a:r>
              <a:rPr lang="en-US" sz="1400" b="1" cap="none"/>
              <a:t>year-round grazing </a:t>
            </a:r>
            <a:r>
              <a:rPr lang="en-US" sz="1400" cap="none"/>
              <a:t>with cattle in Denmark. </a:t>
            </a:r>
            <a:br>
              <a:rPr lang="en-US" sz="1400" cap="none"/>
            </a:br>
            <a:r>
              <a:rPr lang="en-US" sz="1400" cap="none"/>
              <a:t>- what are the challenges and what are the farmers concern</a:t>
            </a:r>
            <a:endParaRPr lang="en-GB" sz="1400"/>
          </a:p>
        </p:txBody>
      </p:sp>
      <p:sp>
        <p:nvSpPr>
          <p:cNvPr id="31" name="CuadroTexto 30">
            <a:extLst>
              <a:ext uri="{FF2B5EF4-FFF2-40B4-BE49-F238E27FC236}">
                <a16:creationId xmlns:a16="http://schemas.microsoft.com/office/drawing/2014/main" id="{9DC61FF8-09AB-B9F3-AE9B-1947004FD5D5}"/>
              </a:ext>
            </a:extLst>
          </p:cNvPr>
          <p:cNvSpPr txBox="1"/>
          <p:nvPr/>
        </p:nvSpPr>
        <p:spPr>
          <a:xfrm>
            <a:off x="407368" y="3842788"/>
            <a:ext cx="4518089" cy="1169551"/>
          </a:xfrm>
          <a:prstGeom prst="rect">
            <a:avLst/>
          </a:prstGeom>
          <a:noFill/>
        </p:spPr>
        <p:txBody>
          <a:bodyPr wrap="square">
            <a:spAutoFit/>
          </a:bodyPr>
          <a:lstStyle/>
          <a:p>
            <a:r>
              <a:rPr lang="en-US" sz="1400" b="1"/>
              <a:t>Investigate biosecurity practices and factors influencing their implementation on commercial poultry farms in Sweden</a:t>
            </a:r>
            <a:r>
              <a:rPr lang="en-US" sz="1400"/>
              <a:t>. Insights will be used to improve infectious disease prevention for HPAI and other pathogens affecting poultry or public health.</a:t>
            </a:r>
            <a:endParaRPr lang="en-GB" sz="1400"/>
          </a:p>
        </p:txBody>
      </p:sp>
    </p:spTree>
    <p:extLst>
      <p:ext uri="{BB962C8B-B14F-4D97-AF65-F5344CB8AC3E}">
        <p14:creationId xmlns:p14="http://schemas.microsoft.com/office/powerpoint/2010/main" val="397861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664790E-745D-55CD-9F49-5293DD940FC8}"/>
              </a:ext>
            </a:extLst>
          </p:cNvPr>
          <p:cNvSpPr>
            <a:spLocks noGrp="1"/>
          </p:cNvSpPr>
          <p:nvPr>
            <p:ph type="sldNum" sz="quarter" idx="10"/>
          </p:nvPr>
        </p:nvSpPr>
        <p:spPr/>
        <p:txBody>
          <a:bodyPr/>
          <a:lstStyle/>
          <a:p>
            <a:fld id="{65604848-89ED-4236-9DF5-8401F1F83423}" type="slidenum">
              <a:rPr lang="it-IT" smtClean="0"/>
              <a:pPr/>
              <a:t>16</a:t>
            </a:fld>
            <a:endParaRPr lang="it-IT"/>
          </a:p>
        </p:txBody>
      </p:sp>
      <p:pic>
        <p:nvPicPr>
          <p:cNvPr id="7" name="Picture 12" descr="Denmark map vector : images libres de droits, photos de stock et  illustrations | Shutterstock">
            <a:extLst>
              <a:ext uri="{FF2B5EF4-FFF2-40B4-BE49-F238E27FC236}">
                <a16:creationId xmlns:a16="http://schemas.microsoft.com/office/drawing/2014/main" id="{9EA5235E-3672-8D5F-3BF1-03996781B062}"/>
              </a:ext>
            </a:extLst>
          </p:cNvPr>
          <p:cNvPicPr>
            <a:picLocks noChangeAspect="1" noChangeArrowheads="1"/>
          </p:cNvPicPr>
          <p:nvPr/>
        </p:nvPicPr>
        <p:blipFill>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0495418" y="1350584"/>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8" name="Imatge 15">
            <a:extLst>
              <a:ext uri="{FF2B5EF4-FFF2-40B4-BE49-F238E27FC236}">
                <a16:creationId xmlns:a16="http://schemas.microsoft.com/office/drawing/2014/main" id="{FA1A1899-9C83-1722-04EC-0098F6220D7A}"/>
              </a:ext>
            </a:extLst>
          </p:cNvPr>
          <p:cNvPicPr>
            <a:picLocks noChangeAspect="1"/>
          </p:cNvPicPr>
          <p:nvPr/>
        </p:nvPicPr>
        <p:blipFill>
          <a:blip r:embed="rId3" cstate="email">
            <a:alphaModFix amt="85000"/>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1896" y="2964614"/>
            <a:ext cx="1236220" cy="770169"/>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7518FFC4-ADE3-0FF4-1C19-41F051319BE7}"/>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0560496" y="2826671"/>
            <a:ext cx="1270838" cy="766272"/>
          </a:xfrm>
          <a:prstGeom prst="rect">
            <a:avLst/>
          </a:prstGeom>
        </p:spPr>
      </p:pic>
      <p:sp>
        <p:nvSpPr>
          <p:cNvPr id="13" name="CuadroTexto 12">
            <a:extLst>
              <a:ext uri="{FF2B5EF4-FFF2-40B4-BE49-F238E27FC236}">
                <a16:creationId xmlns:a16="http://schemas.microsoft.com/office/drawing/2014/main" id="{CEDE0004-29D8-D101-73EE-032E917C8E58}"/>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sp>
        <p:nvSpPr>
          <p:cNvPr id="32" name="TextBox 9">
            <a:extLst>
              <a:ext uri="{FF2B5EF4-FFF2-40B4-BE49-F238E27FC236}">
                <a16:creationId xmlns:a16="http://schemas.microsoft.com/office/drawing/2014/main" id="{44382897-8625-6D00-03C6-57AABC937F9D}"/>
              </a:ext>
            </a:extLst>
          </p:cNvPr>
          <p:cNvSpPr txBox="1"/>
          <p:nvPr/>
        </p:nvSpPr>
        <p:spPr>
          <a:xfrm>
            <a:off x="6546663" y="1162487"/>
            <a:ext cx="4013833" cy="2769989"/>
          </a:xfrm>
          <a:prstGeom prst="rect">
            <a:avLst/>
          </a:prstGeom>
          <a:noFill/>
        </p:spPr>
        <p:txBody>
          <a:bodyPr wrap="square" lIns="0" tIns="0" rIns="0" bIns="0" rtlCol="0">
            <a:spAutoFit/>
          </a:bodyPr>
          <a:lstStyle/>
          <a:p>
            <a:pPr marL="342900" indent="-342900">
              <a:lnSpc>
                <a:spcPct val="100000"/>
              </a:lnSpc>
              <a:buFont typeface="Wingdings" panose="05000000000000000000" pitchFamily="2" charset="2"/>
              <a:buChar char="ü"/>
            </a:pPr>
            <a:r>
              <a:rPr lang="en-US" sz="1600" b="1">
                <a:solidFill>
                  <a:schemeClr val="bg1">
                    <a:lumMod val="85000"/>
                  </a:schemeClr>
                </a:solidFill>
              </a:rPr>
              <a:t>16 owners/herds </a:t>
            </a:r>
            <a:r>
              <a:rPr lang="en-US" sz="1600">
                <a:solidFill>
                  <a:schemeClr val="bg1">
                    <a:lumMod val="85000"/>
                  </a:schemeClr>
                </a:solidFill>
              </a:rPr>
              <a:t>(2024/2025)</a:t>
            </a:r>
          </a:p>
          <a:p>
            <a:pPr marL="342900" indent="-342900">
              <a:lnSpc>
                <a:spcPct val="100000"/>
              </a:lnSpc>
              <a:buFont typeface="Wingdings" panose="05000000000000000000" pitchFamily="2" charset="2"/>
              <a:buChar char="ü"/>
            </a:pPr>
            <a:endParaRPr lang="en-US" sz="1600">
              <a:solidFill>
                <a:schemeClr val="bg1">
                  <a:lumMod val="85000"/>
                </a:schemeClr>
              </a:solidFill>
            </a:endParaRPr>
          </a:p>
          <a:p>
            <a:pPr marL="342900" indent="-342900">
              <a:buFont typeface="Wingdings" panose="05000000000000000000" pitchFamily="2" charset="2"/>
              <a:buChar char="ü"/>
            </a:pPr>
            <a:r>
              <a:rPr lang="en-US" sz="1600">
                <a:solidFill>
                  <a:schemeClr val="bg1">
                    <a:lumMod val="85000"/>
                  </a:schemeClr>
                </a:solidFill>
              </a:rPr>
              <a:t>Min. </a:t>
            </a:r>
            <a:r>
              <a:rPr lang="en-US" sz="1600" b="1">
                <a:solidFill>
                  <a:schemeClr val="bg1">
                    <a:lumMod val="85000"/>
                  </a:schemeClr>
                </a:solidFill>
              </a:rPr>
              <a:t>30 grazing animals/herd </a:t>
            </a:r>
            <a:r>
              <a:rPr lang="en-US" sz="1600">
                <a:solidFill>
                  <a:schemeClr val="bg1">
                    <a:lumMod val="85000"/>
                  </a:schemeClr>
                </a:solidFill>
              </a:rPr>
              <a:t>(30 – 600)</a:t>
            </a:r>
          </a:p>
          <a:p>
            <a:pPr marL="342900" indent="-342900">
              <a:buFont typeface="Wingdings" panose="05000000000000000000" pitchFamily="2" charset="2"/>
              <a:buChar char="ü"/>
            </a:pPr>
            <a:endParaRPr lang="en-US" sz="1600">
              <a:solidFill>
                <a:schemeClr val="bg1">
                  <a:lumMod val="85000"/>
                </a:schemeClr>
              </a:solidFill>
            </a:endParaRPr>
          </a:p>
          <a:p>
            <a:pPr marL="342900" indent="-342900">
              <a:buFont typeface="Wingdings" panose="05000000000000000000" pitchFamily="2" charset="2"/>
              <a:buChar char="ü"/>
            </a:pPr>
            <a:r>
              <a:rPr lang="en-US" sz="1600">
                <a:solidFill>
                  <a:schemeClr val="bg1">
                    <a:lumMod val="85000"/>
                  </a:schemeClr>
                </a:solidFill>
              </a:rPr>
              <a:t>Face-to-face</a:t>
            </a:r>
          </a:p>
          <a:p>
            <a:pPr marL="342900" indent="-342900">
              <a:lnSpc>
                <a:spcPct val="100000"/>
              </a:lnSpc>
              <a:spcBef>
                <a:spcPts val="1200"/>
              </a:spcBef>
              <a:buFont typeface="Wingdings" panose="05000000000000000000" pitchFamily="2" charset="2"/>
              <a:buChar char="ü"/>
            </a:pPr>
            <a:r>
              <a:rPr lang="en-US" sz="1600">
                <a:solidFill>
                  <a:schemeClr val="bg1">
                    <a:lumMod val="85000"/>
                  </a:schemeClr>
                </a:solidFill>
              </a:rPr>
              <a:t>Angus, Hereford, Highland Cattle, Galloway, Welsh Black cattle</a:t>
            </a:r>
          </a:p>
          <a:p>
            <a:pPr marL="342900" indent="-342900">
              <a:lnSpc>
                <a:spcPct val="100000"/>
              </a:lnSpc>
              <a:spcBef>
                <a:spcPts val="1200"/>
              </a:spcBef>
              <a:buFont typeface="Wingdings" panose="05000000000000000000" pitchFamily="2" charset="2"/>
              <a:buChar char="ü"/>
            </a:pPr>
            <a:r>
              <a:rPr lang="en-US" sz="1600">
                <a:solidFill>
                  <a:schemeClr val="bg1">
                    <a:lumMod val="85000"/>
                  </a:schemeClr>
                </a:solidFill>
              </a:rPr>
              <a:t>Focus </a:t>
            </a:r>
            <a:r>
              <a:rPr lang="en-US" sz="1600" b="1">
                <a:solidFill>
                  <a:schemeClr val="bg1">
                    <a:lumMod val="85000"/>
                  </a:schemeClr>
                </a:solidFill>
              </a:rPr>
              <a:t>biosecurity and additional feeding </a:t>
            </a:r>
            <a:r>
              <a:rPr lang="en-US" sz="1600">
                <a:solidFill>
                  <a:schemeClr val="bg1">
                    <a:lumMod val="85000"/>
                  </a:schemeClr>
                </a:solidFill>
              </a:rPr>
              <a:t>of year-round grazing cattle </a:t>
            </a:r>
          </a:p>
        </p:txBody>
      </p:sp>
      <p:sp>
        <p:nvSpPr>
          <p:cNvPr id="33" name="textruta 6">
            <a:extLst>
              <a:ext uri="{FF2B5EF4-FFF2-40B4-BE49-F238E27FC236}">
                <a16:creationId xmlns:a16="http://schemas.microsoft.com/office/drawing/2014/main" id="{E8BD01BF-23E2-F55F-79C2-CD0FED3FE1AD}"/>
              </a:ext>
            </a:extLst>
          </p:cNvPr>
          <p:cNvSpPr txBox="1"/>
          <p:nvPr/>
        </p:nvSpPr>
        <p:spPr>
          <a:xfrm>
            <a:off x="1428116" y="1162487"/>
            <a:ext cx="3737206" cy="304698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sv-SE" sz="1600" b="1">
                <a:latin typeface="Arial"/>
                <a:cs typeface="Arial"/>
              </a:rPr>
              <a:t>48 farms </a:t>
            </a:r>
            <a:r>
              <a:rPr lang="sv-SE" sz="1600">
                <a:latin typeface="Arial"/>
                <a:cs typeface="Arial"/>
              </a:rPr>
              <a:t>were </a:t>
            </a:r>
            <a:r>
              <a:rPr lang="sv-SE" sz="1600" err="1">
                <a:latin typeface="Arial"/>
                <a:cs typeface="Arial"/>
              </a:rPr>
              <a:t>visited</a:t>
            </a:r>
            <a:r>
              <a:rPr lang="sv-SE" sz="1600">
                <a:latin typeface="Arial"/>
                <a:cs typeface="Arial"/>
              </a:rPr>
              <a:t> and </a:t>
            </a:r>
            <a:r>
              <a:rPr lang="sv-SE" sz="1600" err="1">
                <a:latin typeface="Arial"/>
                <a:cs typeface="Arial"/>
              </a:rPr>
              <a:t>surveyed</a:t>
            </a:r>
            <a:r>
              <a:rPr lang="sv-SE" sz="1600">
                <a:latin typeface="Arial"/>
                <a:cs typeface="Arial"/>
              </a:rPr>
              <a:t> </a:t>
            </a:r>
            <a:r>
              <a:rPr lang="sv-SE" sz="1600" err="1">
                <a:latin typeface="Arial"/>
                <a:cs typeface="Arial"/>
              </a:rPr>
              <a:t>including</a:t>
            </a:r>
            <a:r>
              <a:rPr lang="sv-SE" sz="1600">
                <a:latin typeface="Arial"/>
                <a:cs typeface="Arial"/>
              </a:rPr>
              <a:t> </a:t>
            </a:r>
            <a:r>
              <a:rPr lang="sv-SE" sz="1600" err="1">
                <a:latin typeface="Arial"/>
                <a:cs typeface="Arial"/>
              </a:rPr>
              <a:t>several</a:t>
            </a:r>
            <a:r>
              <a:rPr lang="sv-SE" sz="1600">
                <a:latin typeface="Arial"/>
                <a:cs typeface="Arial"/>
              </a:rPr>
              <a:t> species (2022) </a:t>
            </a:r>
          </a:p>
          <a:p>
            <a:pPr marL="285750" indent="-285750">
              <a:buFont typeface="Wingdings" panose="05000000000000000000" pitchFamily="2" charset="2"/>
              <a:buChar char="ü"/>
            </a:pPr>
            <a:endParaRPr lang="sv-SE" sz="1600"/>
          </a:p>
          <a:p>
            <a:pPr marL="285750" indent="-285750">
              <a:buFont typeface="Wingdings" panose="05000000000000000000" pitchFamily="2" charset="2"/>
              <a:buChar char="ü"/>
            </a:pPr>
            <a:r>
              <a:rPr lang="sv-SE" sz="1600" b="1">
                <a:latin typeface="Arial"/>
                <a:cs typeface="Arial"/>
              </a:rPr>
              <a:t>13 farms in total with outdoor production </a:t>
            </a:r>
          </a:p>
          <a:p>
            <a:pPr marL="285750" indent="-285750">
              <a:buFont typeface="Wingdings" panose="05000000000000000000" pitchFamily="2" charset="2"/>
              <a:buChar char="ü"/>
            </a:pPr>
            <a:endParaRPr lang="sv-SE" sz="1600" b="1"/>
          </a:p>
          <a:p>
            <a:pPr marL="285750" indent="-285750">
              <a:buFont typeface="Wingdings" panose="05000000000000000000" pitchFamily="2" charset="2"/>
              <a:buChar char="ü"/>
            </a:pPr>
            <a:r>
              <a:rPr lang="sv-SE" sz="1600" b="1"/>
              <a:t>Face-to-face</a:t>
            </a:r>
          </a:p>
          <a:p>
            <a:pPr marL="285750" indent="-285750">
              <a:buFont typeface="Wingdings" panose="05000000000000000000" pitchFamily="2" charset="2"/>
              <a:buChar char="ü"/>
            </a:pPr>
            <a:endParaRPr lang="sv-SE" sz="1600" b="1"/>
          </a:p>
          <a:p>
            <a:pPr marL="285750" indent="-285750">
              <a:buFont typeface="Wingdings" panose="05000000000000000000" pitchFamily="2" charset="2"/>
              <a:buChar char="ü"/>
            </a:pPr>
            <a:r>
              <a:rPr lang="en-GB" sz="1600" b="1"/>
              <a:t>Questionnaire </a:t>
            </a:r>
            <a:r>
              <a:rPr lang="en-GB" sz="1600"/>
              <a:t>focused on Biosecurity and the wild bird- poultry interface and HPAI</a:t>
            </a:r>
          </a:p>
          <a:p>
            <a:pPr marL="285750" indent="-285750">
              <a:buFont typeface="Wingdings" panose="05000000000000000000" pitchFamily="2" charset="2"/>
              <a:buChar char="ü"/>
            </a:pPr>
            <a:endParaRPr lang="en-GB" sz="1600" b="1"/>
          </a:p>
        </p:txBody>
      </p:sp>
      <p:sp>
        <p:nvSpPr>
          <p:cNvPr id="34" name="CuadroTexto 33">
            <a:extLst>
              <a:ext uri="{FF2B5EF4-FFF2-40B4-BE49-F238E27FC236}">
                <a16:creationId xmlns:a16="http://schemas.microsoft.com/office/drawing/2014/main" id="{D6F5B45D-F0D4-CE2D-3AD9-BC0B29D8926C}"/>
              </a:ext>
            </a:extLst>
          </p:cNvPr>
          <p:cNvSpPr txBox="1"/>
          <p:nvPr/>
        </p:nvSpPr>
        <p:spPr>
          <a:xfrm>
            <a:off x="4439816" y="593859"/>
            <a:ext cx="2376264" cy="400110"/>
          </a:xfrm>
          <a:prstGeom prst="rect">
            <a:avLst/>
          </a:prstGeom>
          <a:noFill/>
        </p:spPr>
        <p:txBody>
          <a:bodyPr wrap="square" rtlCol="0">
            <a:spAutoFit/>
          </a:bodyPr>
          <a:lstStyle/>
          <a:p>
            <a:pPr algn="ctr"/>
            <a:r>
              <a:rPr lang="en-GB" sz="2000" b="1"/>
              <a:t>Methods</a:t>
            </a:r>
          </a:p>
        </p:txBody>
      </p:sp>
      <p:pic>
        <p:nvPicPr>
          <p:cNvPr id="3" name="Picture 10" descr="Black Map Of Sweden Stock Illustration - Download Image Now - Sweden, Map,  Vector - iStock">
            <a:extLst>
              <a:ext uri="{FF2B5EF4-FFF2-40B4-BE49-F238E27FC236}">
                <a16:creationId xmlns:a16="http://schemas.microsoft.com/office/drawing/2014/main" id="{8DD33689-6973-F749-965A-9BC1E919DF5D}"/>
              </a:ext>
            </a:extLst>
          </p:cNvPr>
          <p:cNvPicPr>
            <a:picLocks noChangeAspect="1" noChangeArrowheads="1"/>
          </p:cNvPicPr>
          <p:nvPr/>
        </p:nvPicPr>
        <p:blipFill>
          <a:blip r:embed="rId7"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33942" y="1029257"/>
            <a:ext cx="1350401" cy="207649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0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049E7-8EC5-66E0-297A-C54B8DFC60AD}"/>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4262270-28A9-B1DC-519B-F7BDE7E7108E}"/>
              </a:ext>
            </a:extLst>
          </p:cNvPr>
          <p:cNvSpPr>
            <a:spLocks noGrp="1"/>
          </p:cNvSpPr>
          <p:nvPr>
            <p:ph type="sldNum" sz="quarter" idx="10"/>
          </p:nvPr>
        </p:nvSpPr>
        <p:spPr/>
        <p:txBody>
          <a:bodyPr/>
          <a:lstStyle/>
          <a:p>
            <a:fld id="{65604848-89ED-4236-9DF5-8401F1F83423}" type="slidenum">
              <a:rPr lang="it-IT" smtClean="0"/>
              <a:pPr/>
              <a:t>17</a:t>
            </a:fld>
            <a:endParaRPr lang="it-IT"/>
          </a:p>
        </p:txBody>
      </p:sp>
      <p:pic>
        <p:nvPicPr>
          <p:cNvPr id="7" name="Picture 12" descr="Denmark map vector : images libres de droits, photos de stock et  illustrations | Shutterstock">
            <a:extLst>
              <a:ext uri="{FF2B5EF4-FFF2-40B4-BE49-F238E27FC236}">
                <a16:creationId xmlns:a16="http://schemas.microsoft.com/office/drawing/2014/main" id="{A602E305-6EF4-B5CC-F000-D304575DBC65}"/>
              </a:ext>
            </a:extLst>
          </p:cNvPr>
          <p:cNvPicPr>
            <a:picLocks noChangeAspect="1" noChangeArrowheads="1"/>
          </p:cNvPicPr>
          <p:nvPr/>
        </p:nvPicPr>
        <p:blipFill>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0495418" y="1350584"/>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8" name="Imatge 15">
            <a:extLst>
              <a:ext uri="{FF2B5EF4-FFF2-40B4-BE49-F238E27FC236}">
                <a16:creationId xmlns:a16="http://schemas.microsoft.com/office/drawing/2014/main" id="{65B74701-8355-C348-CCB6-B8E3D2ECF6D0}"/>
              </a:ext>
            </a:extLst>
          </p:cNvPr>
          <p:cNvPicPr>
            <a:picLocks noChangeAspect="1"/>
          </p:cNvPicPr>
          <p:nvPr/>
        </p:nvPicPr>
        <p:blipFill>
          <a:blip r:embed="rId3" cstate="email">
            <a:alphaModFix amt="85000"/>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1896" y="2964614"/>
            <a:ext cx="1236220" cy="770169"/>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CAEE65C7-7D0A-00F6-5CD1-E94383970B9E}"/>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0560496" y="2826671"/>
            <a:ext cx="1270838" cy="766272"/>
          </a:xfrm>
          <a:prstGeom prst="rect">
            <a:avLst/>
          </a:prstGeom>
        </p:spPr>
      </p:pic>
      <p:sp>
        <p:nvSpPr>
          <p:cNvPr id="13" name="CuadroTexto 12">
            <a:extLst>
              <a:ext uri="{FF2B5EF4-FFF2-40B4-BE49-F238E27FC236}">
                <a16:creationId xmlns:a16="http://schemas.microsoft.com/office/drawing/2014/main" id="{20EB93E4-5177-5FFF-9138-52E634D637C2}"/>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sp>
        <p:nvSpPr>
          <p:cNvPr id="34" name="CuadroTexto 33">
            <a:extLst>
              <a:ext uri="{FF2B5EF4-FFF2-40B4-BE49-F238E27FC236}">
                <a16:creationId xmlns:a16="http://schemas.microsoft.com/office/drawing/2014/main" id="{A3E5B9F1-FB31-F67C-6662-F60C40B67347}"/>
              </a:ext>
            </a:extLst>
          </p:cNvPr>
          <p:cNvSpPr txBox="1"/>
          <p:nvPr/>
        </p:nvSpPr>
        <p:spPr>
          <a:xfrm>
            <a:off x="4439816" y="593859"/>
            <a:ext cx="2376264" cy="400110"/>
          </a:xfrm>
          <a:prstGeom prst="rect">
            <a:avLst/>
          </a:prstGeom>
          <a:noFill/>
        </p:spPr>
        <p:txBody>
          <a:bodyPr wrap="square" rtlCol="0">
            <a:spAutoFit/>
          </a:bodyPr>
          <a:lstStyle/>
          <a:p>
            <a:pPr algn="ctr"/>
            <a:r>
              <a:rPr lang="en-GB" sz="2000" b="1"/>
              <a:t>Highlights</a:t>
            </a:r>
          </a:p>
        </p:txBody>
      </p:sp>
      <p:sp>
        <p:nvSpPr>
          <p:cNvPr id="3" name="CuadroTexto 2">
            <a:extLst>
              <a:ext uri="{FF2B5EF4-FFF2-40B4-BE49-F238E27FC236}">
                <a16:creationId xmlns:a16="http://schemas.microsoft.com/office/drawing/2014/main" id="{771E450D-7E3F-BB6C-A050-390407AACDE9}"/>
              </a:ext>
            </a:extLst>
          </p:cNvPr>
          <p:cNvSpPr txBox="1"/>
          <p:nvPr/>
        </p:nvSpPr>
        <p:spPr>
          <a:xfrm>
            <a:off x="1491815" y="1193265"/>
            <a:ext cx="3744416" cy="4031873"/>
          </a:xfrm>
          <a:prstGeom prst="rect">
            <a:avLst/>
          </a:prstGeom>
          <a:noFill/>
        </p:spPr>
        <p:txBody>
          <a:bodyPr wrap="square">
            <a:spAutoFit/>
          </a:bodyPr>
          <a:lstStyle/>
          <a:p>
            <a:pPr>
              <a:buClrTx/>
            </a:pPr>
            <a:r>
              <a:rPr lang="en-GB" sz="1600"/>
              <a:t>Different perception on good implementation of measures (e.g. perception of cleanliness)</a:t>
            </a:r>
          </a:p>
          <a:p>
            <a:pPr>
              <a:buClrTx/>
            </a:pPr>
            <a:endParaRPr lang="en-GB" sz="1600"/>
          </a:p>
          <a:p>
            <a:pPr>
              <a:buClrTx/>
            </a:pPr>
            <a:r>
              <a:rPr lang="en-GB" sz="1600"/>
              <a:t>Thematic analysis revealed multiple barriers to implementation.</a:t>
            </a:r>
          </a:p>
          <a:p>
            <a:pPr>
              <a:buClrTx/>
            </a:pPr>
            <a:endParaRPr lang="en-GB" sz="1600"/>
          </a:p>
          <a:p>
            <a:pPr>
              <a:buClrTx/>
            </a:pPr>
            <a:r>
              <a:rPr lang="en-GB" sz="1600"/>
              <a:t>Challenges specific to organic farming:</a:t>
            </a:r>
          </a:p>
          <a:p>
            <a:pPr>
              <a:buClrTx/>
            </a:pPr>
            <a:endParaRPr lang="en-GB" sz="1600"/>
          </a:p>
          <a:p>
            <a:pPr marL="742950" lvl="1" indent="-285750">
              <a:buClrTx/>
              <a:buFont typeface="Wingdings" panose="05000000000000000000" pitchFamily="2" charset="2"/>
              <a:buChar char="ü"/>
            </a:pPr>
            <a:r>
              <a:rPr lang="en-GB" sz="1600" b="1"/>
              <a:t>Hay, silage, sand </a:t>
            </a:r>
            <a:r>
              <a:rPr lang="en-GB" sz="1600"/>
              <a:t>etc used – </a:t>
            </a:r>
            <a:r>
              <a:rPr lang="en-GB" sz="1600" b="1"/>
              <a:t>hygiene for storage and transport</a:t>
            </a:r>
            <a:r>
              <a:rPr lang="en-GB" sz="1600"/>
              <a:t> may be a challenge</a:t>
            </a:r>
          </a:p>
          <a:p>
            <a:pPr marL="742950" lvl="1" indent="-285750">
              <a:buClrTx/>
              <a:buFont typeface="Wingdings" panose="05000000000000000000" pitchFamily="2" charset="2"/>
              <a:buChar char="ü"/>
            </a:pPr>
            <a:endParaRPr lang="en-GB" sz="1600"/>
          </a:p>
          <a:p>
            <a:pPr marL="742950" lvl="1" indent="-285750">
              <a:buClrTx/>
              <a:buFont typeface="Wingdings" panose="05000000000000000000" pitchFamily="2" charset="2"/>
              <a:buChar char="ü"/>
            </a:pPr>
            <a:r>
              <a:rPr lang="en-GB" sz="1600"/>
              <a:t>Limitations on </a:t>
            </a:r>
            <a:r>
              <a:rPr lang="en-GB" sz="1600" b="1"/>
              <a:t>disinfectants permitted </a:t>
            </a:r>
            <a:r>
              <a:rPr lang="en-GB" sz="1600"/>
              <a:t>for use in organic farming</a:t>
            </a:r>
          </a:p>
        </p:txBody>
      </p:sp>
      <p:sp>
        <p:nvSpPr>
          <p:cNvPr id="5" name="Text Placeholder 2">
            <a:extLst>
              <a:ext uri="{FF2B5EF4-FFF2-40B4-BE49-F238E27FC236}">
                <a16:creationId xmlns:a16="http://schemas.microsoft.com/office/drawing/2014/main" id="{8F628A8D-65E3-0125-E669-5495BEF6F192}"/>
              </a:ext>
            </a:extLst>
          </p:cNvPr>
          <p:cNvSpPr txBox="1">
            <a:spLocks/>
          </p:cNvSpPr>
          <p:nvPr/>
        </p:nvSpPr>
        <p:spPr>
          <a:xfrm>
            <a:off x="6096000" y="1193265"/>
            <a:ext cx="4464496" cy="5040560"/>
          </a:xfrm>
          <a:prstGeom prst="rect">
            <a:avLst/>
          </a:prstGeom>
        </p:spPr>
        <p:txBody>
          <a:bodyPr/>
          <a:lstStyle>
            <a:lvl1pPr marL="342900" indent="-342900" algn="l" rtl="0" fontAlgn="base">
              <a:spcBef>
                <a:spcPct val="20000"/>
              </a:spcBef>
              <a:spcAft>
                <a:spcPct val="0"/>
              </a:spcAft>
              <a:buClr>
                <a:srgbClr val="008BBC"/>
              </a:buClr>
              <a:buFont typeface="Arial" panose="020B0604020202020204" pitchFamily="34" charset="0"/>
              <a:buChar char="•"/>
              <a:defRPr sz="2800" kern="1200">
                <a:solidFill>
                  <a:srgbClr val="2F4181"/>
                </a:solidFill>
                <a:latin typeface="+mn-lt"/>
                <a:ea typeface="+mn-ea"/>
                <a:cs typeface="Calibri Light" panose="020F0302020204030204" pitchFamily="34" charset="0"/>
              </a:defRPr>
            </a:lvl1pPr>
            <a:lvl2pPr marL="742950" indent="-285750" algn="l" rtl="0" fontAlgn="base">
              <a:spcBef>
                <a:spcPct val="20000"/>
              </a:spcBef>
              <a:spcAft>
                <a:spcPct val="0"/>
              </a:spcAft>
              <a:buClr>
                <a:srgbClr val="008BBC"/>
              </a:buClr>
              <a:buFont typeface="Arial" panose="020B0604020202020204" pitchFamily="34" charset="0"/>
              <a:buChar char="-"/>
              <a:defRPr sz="2600" kern="1200">
                <a:solidFill>
                  <a:srgbClr val="2F4181"/>
                </a:solidFill>
                <a:latin typeface="+mn-lt"/>
                <a:ea typeface="+mn-ea"/>
                <a:cs typeface="Calibri Light" panose="020F0302020204030204" pitchFamily="34" charset="0"/>
              </a:defRPr>
            </a:lvl2pPr>
            <a:lvl3pPr marL="1143000" indent="-228600" algn="l" rtl="0" fontAlgn="base">
              <a:spcBef>
                <a:spcPct val="20000"/>
              </a:spcBef>
              <a:spcAft>
                <a:spcPct val="0"/>
              </a:spcAft>
              <a:buClr>
                <a:srgbClr val="008BBC"/>
              </a:buClr>
              <a:buFont typeface="Arial" panose="020B0604020202020204" pitchFamily="34" charset="0"/>
              <a:buChar char="•"/>
              <a:defRPr sz="2200" kern="1200">
                <a:solidFill>
                  <a:srgbClr val="2F4181"/>
                </a:solidFill>
                <a:latin typeface="+mn-lt"/>
                <a:ea typeface="+mn-ea"/>
                <a:cs typeface="Calibri Light" panose="020F0302020204030204" pitchFamily="34" charset="0"/>
              </a:defRPr>
            </a:lvl3pPr>
            <a:lvl4pPr marL="1600200" indent="-228600" algn="l" rtl="0" fontAlgn="base">
              <a:spcBef>
                <a:spcPct val="20000"/>
              </a:spcBef>
              <a:spcAft>
                <a:spcPct val="0"/>
              </a:spcAft>
              <a:buClr>
                <a:srgbClr val="008BBC"/>
              </a:buClr>
              <a:buFont typeface="Arial" panose="020B0604020202020204" pitchFamily="34" charset="0"/>
              <a:buChar char="-"/>
              <a:defRPr sz="2000" kern="1200">
                <a:solidFill>
                  <a:srgbClr val="2F4181"/>
                </a:solidFill>
                <a:latin typeface="+mn-lt"/>
                <a:ea typeface="+mn-ea"/>
                <a:cs typeface="Calibri Light" panose="020F0302020204030204" pitchFamily="34" charset="0"/>
              </a:defRPr>
            </a:lvl4pPr>
            <a:lvl5pPr marL="2057400" indent="-228600" algn="l" rtl="0" fontAlgn="base">
              <a:spcBef>
                <a:spcPct val="20000"/>
              </a:spcBef>
              <a:spcAft>
                <a:spcPct val="0"/>
              </a:spcAft>
              <a:buClr>
                <a:srgbClr val="008BBC"/>
              </a:buClr>
              <a:buSzPct val="90000"/>
              <a:buFont typeface="Calibri" panose="020F0502020204030204" pitchFamily="34" charset="0"/>
              <a:buChar char="-"/>
              <a:defRPr kern="1200">
                <a:solidFill>
                  <a:srgbClr val="2F4181"/>
                </a:solidFill>
                <a:latin typeface="+mn-lt"/>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ClrTx/>
              <a:buNone/>
            </a:pPr>
            <a:r>
              <a:rPr lang="en-GB" sz="1600" b="1">
                <a:solidFill>
                  <a:schemeClr val="bg1">
                    <a:lumMod val="85000"/>
                  </a:schemeClr>
                </a:solidFill>
                <a:latin typeface="Arial" panose="020B0604020202020204" pitchFamily="34" charset="0"/>
                <a:cs typeface="Arial" panose="020B0604020202020204" pitchFamily="34" charset="0"/>
              </a:rPr>
              <a:t>Farmers concern</a:t>
            </a:r>
          </a:p>
          <a:p>
            <a:pPr lvl="1">
              <a:spcBef>
                <a:spcPct val="0"/>
              </a:spcBef>
              <a:buClrTx/>
              <a:buFont typeface="Wingdings" panose="05000000000000000000" pitchFamily="2" charset="2"/>
              <a:buChar char="ü"/>
            </a:pPr>
            <a:r>
              <a:rPr lang="en-GB" sz="1600">
                <a:solidFill>
                  <a:schemeClr val="bg1">
                    <a:lumMod val="85000"/>
                  </a:schemeClr>
                </a:solidFill>
                <a:latin typeface="Arial" panose="020B0604020202020204" pitchFamily="34" charset="0"/>
                <a:cs typeface="Arial" panose="020B0604020202020204" pitchFamily="34" charset="0"/>
              </a:rPr>
              <a:t>Attack from predators (wolves)</a:t>
            </a:r>
          </a:p>
          <a:p>
            <a:pPr lvl="1">
              <a:spcBef>
                <a:spcPct val="0"/>
              </a:spcBef>
              <a:buClrTx/>
              <a:buFont typeface="Wingdings" panose="05000000000000000000" pitchFamily="2" charset="2"/>
              <a:buChar char="ü"/>
            </a:pPr>
            <a:r>
              <a:rPr lang="en-GB" sz="1600">
                <a:solidFill>
                  <a:schemeClr val="bg1">
                    <a:lumMod val="85000"/>
                  </a:schemeClr>
                </a:solidFill>
                <a:latin typeface="Arial" panose="020B0604020202020204" pitchFamily="34" charset="0"/>
                <a:cs typeface="Arial" panose="020B0604020202020204" pitchFamily="34" charset="0"/>
              </a:rPr>
              <a:t>Activists (feeding the animals, destroying fences, police reports)</a:t>
            </a:r>
          </a:p>
          <a:p>
            <a:pPr lvl="1">
              <a:spcBef>
                <a:spcPct val="0"/>
              </a:spcBef>
              <a:buClrTx/>
              <a:buFont typeface="Wingdings" panose="05000000000000000000" pitchFamily="2" charset="2"/>
              <a:buChar char="ü"/>
            </a:pPr>
            <a:endParaRPr lang="en-GB" sz="1600">
              <a:solidFill>
                <a:schemeClr val="bg1">
                  <a:lumMod val="85000"/>
                </a:schemeClr>
              </a:solidFill>
              <a:latin typeface="Arial" panose="020B0604020202020204" pitchFamily="34" charset="0"/>
              <a:cs typeface="Arial" panose="020B0604020202020204" pitchFamily="34" charset="0"/>
            </a:endParaRPr>
          </a:p>
          <a:p>
            <a:pPr marL="0" indent="0">
              <a:spcBef>
                <a:spcPct val="0"/>
              </a:spcBef>
              <a:buClrTx/>
              <a:buNone/>
            </a:pPr>
            <a:r>
              <a:rPr lang="en-GB" sz="1600" b="1">
                <a:solidFill>
                  <a:schemeClr val="bg1">
                    <a:lumMod val="85000"/>
                  </a:schemeClr>
                </a:solidFill>
                <a:latin typeface="Arial" panose="020B0604020202020204" pitchFamily="34" charset="0"/>
                <a:cs typeface="Arial" panose="020B0604020202020204" pitchFamily="34" charset="0"/>
              </a:rPr>
              <a:t>Other challenges</a:t>
            </a:r>
          </a:p>
          <a:p>
            <a:pPr lvl="1">
              <a:spcBef>
                <a:spcPct val="0"/>
              </a:spcBef>
              <a:buClrTx/>
              <a:buFont typeface="Wingdings" panose="05000000000000000000" pitchFamily="2" charset="2"/>
              <a:buChar char="ü"/>
            </a:pPr>
            <a:r>
              <a:rPr lang="en-GB" sz="1600">
                <a:solidFill>
                  <a:schemeClr val="bg1">
                    <a:lumMod val="85000"/>
                  </a:schemeClr>
                </a:solidFill>
                <a:latin typeface="Arial" panose="020B0604020202020204" pitchFamily="34" charset="0"/>
                <a:cs typeface="Arial" panose="020B0604020202020204" pitchFamily="34" charset="0"/>
              </a:rPr>
              <a:t>Contact with tourists/public</a:t>
            </a:r>
          </a:p>
          <a:p>
            <a:pPr lvl="1">
              <a:spcBef>
                <a:spcPct val="0"/>
              </a:spcBef>
              <a:buClrTx/>
              <a:buFont typeface="Wingdings" panose="05000000000000000000" pitchFamily="2" charset="2"/>
              <a:buChar char="ü"/>
            </a:pPr>
            <a:r>
              <a:rPr lang="en-GB" sz="1600">
                <a:solidFill>
                  <a:schemeClr val="bg1">
                    <a:lumMod val="85000"/>
                  </a:schemeClr>
                </a:solidFill>
                <a:latin typeface="Arial" panose="020B0604020202020204" pitchFamily="34" charset="0"/>
                <a:cs typeface="Arial" panose="020B0604020202020204" pitchFamily="34" charset="0"/>
              </a:rPr>
              <a:t>Contract grazing of wet areas – (liver fluke)</a:t>
            </a:r>
          </a:p>
          <a:p>
            <a:pPr lvl="1">
              <a:spcBef>
                <a:spcPct val="0"/>
              </a:spcBef>
              <a:buClrTx/>
              <a:buFont typeface="Wingdings" panose="05000000000000000000" pitchFamily="2" charset="2"/>
              <a:buChar char="ü"/>
            </a:pPr>
            <a:r>
              <a:rPr lang="en-GB" sz="1600">
                <a:solidFill>
                  <a:schemeClr val="bg1">
                    <a:lumMod val="85000"/>
                  </a:schemeClr>
                </a:solidFill>
                <a:latin typeface="Arial" panose="020B0604020202020204" pitchFamily="34" charset="0"/>
                <a:cs typeface="Arial" panose="020B0604020202020204" pitchFamily="34" charset="0"/>
              </a:rPr>
              <a:t>Potential contact with neighbouring animals</a:t>
            </a:r>
          </a:p>
          <a:p>
            <a:pPr lvl="1">
              <a:spcBef>
                <a:spcPct val="0"/>
              </a:spcBef>
              <a:buClrTx/>
              <a:buFont typeface="Wingdings" panose="05000000000000000000" pitchFamily="2" charset="2"/>
              <a:buChar char="ü"/>
            </a:pPr>
            <a:r>
              <a:rPr lang="en-GB" sz="1600">
                <a:solidFill>
                  <a:schemeClr val="bg1">
                    <a:lumMod val="85000"/>
                  </a:schemeClr>
                </a:solidFill>
                <a:latin typeface="Arial" panose="020B0604020202020204" pitchFamily="34" charset="0"/>
                <a:cs typeface="Arial" panose="020B0604020202020204" pitchFamily="34" charset="0"/>
              </a:rPr>
              <a:t>Low precautions when buying breeding bulls</a:t>
            </a:r>
          </a:p>
          <a:p>
            <a:pPr marL="0" indent="0">
              <a:spcBef>
                <a:spcPct val="0"/>
              </a:spcBef>
              <a:buClrTx/>
              <a:buNone/>
            </a:pPr>
            <a:endParaRPr lang="en-GB" sz="1600">
              <a:solidFill>
                <a:schemeClr val="bg1">
                  <a:lumMod val="85000"/>
                </a:schemeClr>
              </a:solidFill>
              <a:latin typeface="Arial" panose="020B0604020202020204" pitchFamily="34" charset="0"/>
              <a:cs typeface="Arial" panose="020B0604020202020204" pitchFamily="34" charset="0"/>
            </a:endParaRPr>
          </a:p>
          <a:p>
            <a:pPr marL="0" indent="0">
              <a:spcBef>
                <a:spcPct val="0"/>
              </a:spcBef>
              <a:buClrTx/>
              <a:buNone/>
            </a:pPr>
            <a:r>
              <a:rPr lang="en-GB" sz="1600" b="1">
                <a:solidFill>
                  <a:schemeClr val="bg1">
                    <a:lumMod val="85000"/>
                  </a:schemeClr>
                </a:solidFill>
                <a:latin typeface="Arial" panose="020B0604020202020204" pitchFamily="34" charset="0"/>
                <a:cs typeface="Arial" panose="020B0604020202020204" pitchFamily="34" charset="0"/>
              </a:rPr>
              <a:t>Generally showed little concern for biosecurity</a:t>
            </a:r>
          </a:p>
          <a:p>
            <a:pPr lvl="1">
              <a:spcBef>
                <a:spcPct val="0"/>
              </a:spcBef>
              <a:buClrTx/>
              <a:buFont typeface="Wingdings" panose="05000000000000000000" pitchFamily="2" charset="2"/>
              <a:buChar char="ü"/>
            </a:pPr>
            <a:r>
              <a:rPr lang="en-GB" sz="1600">
                <a:solidFill>
                  <a:schemeClr val="bg1">
                    <a:lumMod val="85000"/>
                  </a:schemeClr>
                </a:solidFill>
                <a:latin typeface="Arial" panose="020B0604020202020204" pitchFamily="34" charset="0"/>
                <a:cs typeface="Arial" panose="020B0604020202020204" pitchFamily="34" charset="0"/>
              </a:rPr>
              <a:t>Easy care systems</a:t>
            </a:r>
          </a:p>
          <a:p>
            <a:pPr lvl="1">
              <a:spcBef>
                <a:spcPct val="0"/>
              </a:spcBef>
              <a:buClrTx/>
              <a:buFont typeface="Wingdings" panose="05000000000000000000" pitchFamily="2" charset="2"/>
              <a:buChar char="ü"/>
            </a:pPr>
            <a:r>
              <a:rPr lang="en-US" sz="1600">
                <a:solidFill>
                  <a:schemeClr val="bg1">
                    <a:lumMod val="85000"/>
                  </a:schemeClr>
                </a:solidFill>
                <a:latin typeface="Arial" panose="020B0604020202020204" pitchFamily="34" charset="0"/>
                <a:cs typeface="Arial" panose="020B0604020202020204" pitchFamily="34" charset="0"/>
              </a:rPr>
              <a:t>Have </a:t>
            </a:r>
            <a:r>
              <a:rPr lang="en-US" sz="1600" i="1">
                <a:solidFill>
                  <a:schemeClr val="bg1">
                    <a:lumMod val="85000"/>
                  </a:schemeClr>
                </a:solidFill>
                <a:latin typeface="Arial" panose="020B0604020202020204" pitchFamily="34" charset="0"/>
                <a:cs typeface="Arial" panose="020B0604020202020204" pitchFamily="34" charset="0"/>
              </a:rPr>
              <a:t>not experienced any significant animal or economic losses due to infectious diseases</a:t>
            </a:r>
            <a:endParaRPr lang="en-GB" sz="1600" i="1">
              <a:solidFill>
                <a:schemeClr val="bg1">
                  <a:lumMod val="85000"/>
                </a:schemeClr>
              </a:solidFill>
              <a:latin typeface="Arial" panose="020B0604020202020204" pitchFamily="34" charset="0"/>
              <a:cs typeface="Arial" panose="020B0604020202020204" pitchFamily="34" charset="0"/>
            </a:endParaRPr>
          </a:p>
        </p:txBody>
      </p:sp>
      <p:pic>
        <p:nvPicPr>
          <p:cNvPr id="10" name="Picture 10" descr="Black Map Of Sweden Stock Illustration - Download Image Now - Sweden, Map,  Vector - iStock">
            <a:extLst>
              <a:ext uri="{FF2B5EF4-FFF2-40B4-BE49-F238E27FC236}">
                <a16:creationId xmlns:a16="http://schemas.microsoft.com/office/drawing/2014/main" id="{99C119D2-8396-A743-F652-F65F606B75E9}"/>
              </a:ext>
            </a:extLst>
          </p:cNvPr>
          <p:cNvPicPr>
            <a:picLocks noChangeAspect="1" noChangeArrowheads="1"/>
          </p:cNvPicPr>
          <p:nvPr/>
        </p:nvPicPr>
        <p:blipFill>
          <a:blip r:embed="rId7"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33942" y="1029257"/>
            <a:ext cx="1350401" cy="207649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8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2F7DF-E75C-CEEA-0E4C-AD9D80B3CEDD}"/>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EE6881B-7D18-A6EB-B137-934CEF24E621}"/>
              </a:ext>
            </a:extLst>
          </p:cNvPr>
          <p:cNvSpPr>
            <a:spLocks noGrp="1"/>
          </p:cNvSpPr>
          <p:nvPr>
            <p:ph type="sldNum" sz="quarter" idx="10"/>
          </p:nvPr>
        </p:nvSpPr>
        <p:spPr/>
        <p:txBody>
          <a:bodyPr/>
          <a:lstStyle/>
          <a:p>
            <a:fld id="{65604848-89ED-4236-9DF5-8401F1F83423}" type="slidenum">
              <a:rPr lang="it-IT" smtClean="0"/>
              <a:pPr/>
              <a:t>18</a:t>
            </a:fld>
            <a:endParaRPr lang="it-IT"/>
          </a:p>
        </p:txBody>
      </p:sp>
      <p:pic>
        <p:nvPicPr>
          <p:cNvPr id="7" name="Picture 12" descr="Denmark map vector : images libres de droits, photos de stock et  illustrations | Shutterstock">
            <a:extLst>
              <a:ext uri="{FF2B5EF4-FFF2-40B4-BE49-F238E27FC236}">
                <a16:creationId xmlns:a16="http://schemas.microsoft.com/office/drawing/2014/main" id="{BE606240-8697-A971-AA87-8003DB2E84D8}"/>
              </a:ext>
            </a:extLst>
          </p:cNvPr>
          <p:cNvPicPr>
            <a:picLocks noChangeAspect="1" noChangeArrowheads="1"/>
          </p:cNvPicPr>
          <p:nvPr/>
        </p:nvPicPr>
        <p:blipFill>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0495418" y="1350584"/>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8" name="Imatge 15">
            <a:extLst>
              <a:ext uri="{FF2B5EF4-FFF2-40B4-BE49-F238E27FC236}">
                <a16:creationId xmlns:a16="http://schemas.microsoft.com/office/drawing/2014/main" id="{F4F7AA4C-791F-84D6-AB1B-578E0100D43F}"/>
              </a:ext>
            </a:extLst>
          </p:cNvPr>
          <p:cNvPicPr>
            <a:picLocks noChangeAspect="1"/>
          </p:cNvPicPr>
          <p:nvPr/>
        </p:nvPicPr>
        <p:blipFill>
          <a:blip r:embed="rId3" cstate="email">
            <a:alphaModFix amt="85000"/>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1896" y="2964614"/>
            <a:ext cx="1236220" cy="770169"/>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1CE55978-CE29-AA2C-D095-53C25D2088E0}"/>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0560496" y="2826671"/>
            <a:ext cx="1270838" cy="766272"/>
          </a:xfrm>
          <a:prstGeom prst="rect">
            <a:avLst/>
          </a:prstGeom>
        </p:spPr>
      </p:pic>
      <p:sp>
        <p:nvSpPr>
          <p:cNvPr id="13" name="CuadroTexto 12">
            <a:extLst>
              <a:ext uri="{FF2B5EF4-FFF2-40B4-BE49-F238E27FC236}">
                <a16:creationId xmlns:a16="http://schemas.microsoft.com/office/drawing/2014/main" id="{573D59B3-81E1-9617-459A-9D2746AD07D3}"/>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sp>
        <p:nvSpPr>
          <p:cNvPr id="32" name="TextBox 9">
            <a:extLst>
              <a:ext uri="{FF2B5EF4-FFF2-40B4-BE49-F238E27FC236}">
                <a16:creationId xmlns:a16="http://schemas.microsoft.com/office/drawing/2014/main" id="{18C9B44D-EE02-40F0-B137-9AAEB4A2FD22}"/>
              </a:ext>
            </a:extLst>
          </p:cNvPr>
          <p:cNvSpPr txBox="1"/>
          <p:nvPr/>
        </p:nvSpPr>
        <p:spPr>
          <a:xfrm>
            <a:off x="6546663" y="1162487"/>
            <a:ext cx="4013833" cy="2769989"/>
          </a:xfrm>
          <a:prstGeom prst="rect">
            <a:avLst/>
          </a:prstGeom>
          <a:noFill/>
        </p:spPr>
        <p:txBody>
          <a:bodyPr wrap="square" lIns="0" tIns="0" rIns="0" bIns="0" rtlCol="0">
            <a:spAutoFit/>
          </a:bodyPr>
          <a:lstStyle/>
          <a:p>
            <a:pPr marL="342900" indent="-342900">
              <a:lnSpc>
                <a:spcPct val="100000"/>
              </a:lnSpc>
              <a:buFont typeface="Wingdings" panose="05000000000000000000" pitchFamily="2" charset="2"/>
              <a:buChar char="ü"/>
            </a:pPr>
            <a:r>
              <a:rPr lang="en-US" sz="1600" b="1"/>
              <a:t>16 owners/herds </a:t>
            </a:r>
            <a:r>
              <a:rPr lang="en-US" sz="1600"/>
              <a:t>(2024/2025)</a:t>
            </a:r>
          </a:p>
          <a:p>
            <a:pPr marL="342900" indent="-342900">
              <a:lnSpc>
                <a:spcPct val="100000"/>
              </a:lnSpc>
              <a:buFont typeface="Wingdings" panose="05000000000000000000" pitchFamily="2" charset="2"/>
              <a:buChar char="ü"/>
            </a:pPr>
            <a:endParaRPr lang="en-US" sz="1600"/>
          </a:p>
          <a:p>
            <a:pPr marL="342900" indent="-342900">
              <a:buFont typeface="Wingdings" panose="05000000000000000000" pitchFamily="2" charset="2"/>
              <a:buChar char="ü"/>
            </a:pPr>
            <a:r>
              <a:rPr lang="en-US" sz="1600"/>
              <a:t>Min. </a:t>
            </a:r>
            <a:r>
              <a:rPr lang="en-US" sz="1600" b="1"/>
              <a:t>30 grazing animals/herd </a:t>
            </a:r>
            <a:r>
              <a:rPr lang="en-US" sz="1600"/>
              <a:t>(30 – 600)</a:t>
            </a:r>
          </a:p>
          <a:p>
            <a:pPr marL="342900" indent="-342900">
              <a:buFont typeface="Wingdings" panose="05000000000000000000" pitchFamily="2" charset="2"/>
              <a:buChar char="ü"/>
            </a:pPr>
            <a:endParaRPr lang="en-US" sz="1600"/>
          </a:p>
          <a:p>
            <a:pPr marL="342900" indent="-342900">
              <a:buFont typeface="Wingdings" panose="05000000000000000000" pitchFamily="2" charset="2"/>
              <a:buChar char="ü"/>
            </a:pPr>
            <a:r>
              <a:rPr lang="en-US" sz="1600"/>
              <a:t>Face-to-face</a:t>
            </a:r>
          </a:p>
          <a:p>
            <a:pPr marL="342900" indent="-342900">
              <a:lnSpc>
                <a:spcPct val="100000"/>
              </a:lnSpc>
              <a:spcBef>
                <a:spcPts val="1200"/>
              </a:spcBef>
              <a:buFont typeface="Wingdings" panose="05000000000000000000" pitchFamily="2" charset="2"/>
              <a:buChar char="ü"/>
            </a:pPr>
            <a:r>
              <a:rPr lang="en-US" sz="1600"/>
              <a:t>Angus, Hereford, Highland Cattle, Galloway, Welsh Black cattle</a:t>
            </a:r>
          </a:p>
          <a:p>
            <a:pPr marL="342900" indent="-342900">
              <a:lnSpc>
                <a:spcPct val="100000"/>
              </a:lnSpc>
              <a:spcBef>
                <a:spcPts val="1200"/>
              </a:spcBef>
              <a:buFont typeface="Wingdings" panose="05000000000000000000" pitchFamily="2" charset="2"/>
              <a:buChar char="ü"/>
            </a:pPr>
            <a:r>
              <a:rPr lang="en-US" sz="1600"/>
              <a:t>Focus </a:t>
            </a:r>
            <a:r>
              <a:rPr lang="en-US" sz="1600" b="1"/>
              <a:t>biosecurity and additional feeding </a:t>
            </a:r>
            <a:r>
              <a:rPr lang="en-US" sz="1600"/>
              <a:t>of year-round grazing cattle </a:t>
            </a:r>
          </a:p>
        </p:txBody>
      </p:sp>
      <p:sp>
        <p:nvSpPr>
          <p:cNvPr id="33" name="textruta 6">
            <a:extLst>
              <a:ext uri="{FF2B5EF4-FFF2-40B4-BE49-F238E27FC236}">
                <a16:creationId xmlns:a16="http://schemas.microsoft.com/office/drawing/2014/main" id="{46233221-2F94-5145-AECD-B226E4D2B90D}"/>
              </a:ext>
            </a:extLst>
          </p:cNvPr>
          <p:cNvSpPr txBox="1"/>
          <p:nvPr/>
        </p:nvSpPr>
        <p:spPr>
          <a:xfrm>
            <a:off x="1428116" y="1162487"/>
            <a:ext cx="3737206" cy="3046988"/>
          </a:xfrm>
          <a:prstGeom prst="rect">
            <a:avLst/>
          </a:prstGeom>
          <a:noFill/>
        </p:spPr>
        <p:txBody>
          <a:bodyPr wrap="square" rtlCol="0">
            <a:spAutoFit/>
          </a:bodyPr>
          <a:lstStyle/>
          <a:p>
            <a:pPr marL="285750" indent="-285750">
              <a:buFont typeface="Wingdings" panose="05000000000000000000" pitchFamily="2" charset="2"/>
              <a:buChar char="ü"/>
            </a:pPr>
            <a:r>
              <a:rPr lang="sv-SE" sz="1600" b="1">
                <a:solidFill>
                  <a:schemeClr val="bg1">
                    <a:lumMod val="85000"/>
                  </a:schemeClr>
                </a:solidFill>
              </a:rPr>
              <a:t>48 farms </a:t>
            </a:r>
            <a:r>
              <a:rPr lang="sv-SE" sz="1600">
                <a:solidFill>
                  <a:schemeClr val="bg1">
                    <a:lumMod val="85000"/>
                  </a:schemeClr>
                </a:solidFill>
              </a:rPr>
              <a:t>were visited and surveyed including several species (2023/24) </a:t>
            </a:r>
          </a:p>
          <a:p>
            <a:pPr marL="285750" indent="-285750">
              <a:buFont typeface="Wingdings" panose="05000000000000000000" pitchFamily="2" charset="2"/>
              <a:buChar char="ü"/>
            </a:pPr>
            <a:endParaRPr lang="sv-SE" sz="1600">
              <a:solidFill>
                <a:schemeClr val="bg1">
                  <a:lumMod val="85000"/>
                </a:schemeClr>
              </a:solidFill>
            </a:endParaRPr>
          </a:p>
          <a:p>
            <a:pPr marL="285750" indent="-285750">
              <a:buFont typeface="Wingdings" panose="05000000000000000000" pitchFamily="2" charset="2"/>
              <a:buChar char="ü"/>
            </a:pPr>
            <a:r>
              <a:rPr lang="sv-SE" sz="1600" b="1">
                <a:solidFill>
                  <a:schemeClr val="bg1">
                    <a:lumMod val="85000"/>
                  </a:schemeClr>
                </a:solidFill>
              </a:rPr>
              <a:t>13 farms in total with outdoor production </a:t>
            </a:r>
          </a:p>
          <a:p>
            <a:pPr marL="285750" indent="-285750">
              <a:buFont typeface="Wingdings" panose="05000000000000000000" pitchFamily="2" charset="2"/>
              <a:buChar char="ü"/>
            </a:pPr>
            <a:endParaRPr lang="sv-SE" sz="1600" b="1">
              <a:solidFill>
                <a:schemeClr val="bg1">
                  <a:lumMod val="85000"/>
                </a:schemeClr>
              </a:solidFill>
            </a:endParaRPr>
          </a:p>
          <a:p>
            <a:pPr marL="285750" indent="-285750">
              <a:buFont typeface="Wingdings" panose="05000000000000000000" pitchFamily="2" charset="2"/>
              <a:buChar char="ü"/>
            </a:pPr>
            <a:r>
              <a:rPr lang="sv-SE" sz="1600" b="1">
                <a:solidFill>
                  <a:schemeClr val="bg1">
                    <a:lumMod val="85000"/>
                  </a:schemeClr>
                </a:solidFill>
              </a:rPr>
              <a:t>Face-to-face</a:t>
            </a:r>
          </a:p>
          <a:p>
            <a:pPr marL="285750" indent="-285750">
              <a:buFont typeface="Wingdings" panose="05000000000000000000" pitchFamily="2" charset="2"/>
              <a:buChar char="ü"/>
            </a:pPr>
            <a:endParaRPr lang="sv-SE" sz="1600" b="1">
              <a:solidFill>
                <a:schemeClr val="bg1">
                  <a:lumMod val="85000"/>
                </a:schemeClr>
              </a:solidFill>
            </a:endParaRPr>
          </a:p>
          <a:p>
            <a:pPr marL="285750" indent="-285750">
              <a:buFont typeface="Wingdings" panose="05000000000000000000" pitchFamily="2" charset="2"/>
              <a:buChar char="ü"/>
            </a:pPr>
            <a:r>
              <a:rPr lang="en-GB" sz="1600" b="1">
                <a:solidFill>
                  <a:schemeClr val="bg1">
                    <a:lumMod val="85000"/>
                  </a:schemeClr>
                </a:solidFill>
              </a:rPr>
              <a:t>Questionnaire </a:t>
            </a:r>
            <a:r>
              <a:rPr lang="en-GB" sz="1600">
                <a:solidFill>
                  <a:schemeClr val="bg1">
                    <a:lumMod val="85000"/>
                  </a:schemeClr>
                </a:solidFill>
              </a:rPr>
              <a:t>focused on Biosecurity and the wild bird- poultry interface and HPAI</a:t>
            </a:r>
          </a:p>
          <a:p>
            <a:pPr marL="285750" indent="-285750">
              <a:buFont typeface="Wingdings" panose="05000000000000000000" pitchFamily="2" charset="2"/>
              <a:buChar char="ü"/>
            </a:pPr>
            <a:endParaRPr lang="en-GB" sz="1600" b="1">
              <a:solidFill>
                <a:schemeClr val="bg1">
                  <a:lumMod val="85000"/>
                </a:schemeClr>
              </a:solidFill>
            </a:endParaRPr>
          </a:p>
        </p:txBody>
      </p:sp>
      <p:sp>
        <p:nvSpPr>
          <p:cNvPr id="34" name="CuadroTexto 33">
            <a:extLst>
              <a:ext uri="{FF2B5EF4-FFF2-40B4-BE49-F238E27FC236}">
                <a16:creationId xmlns:a16="http://schemas.microsoft.com/office/drawing/2014/main" id="{6057B972-631D-178F-35FA-B9F53F576B3A}"/>
              </a:ext>
            </a:extLst>
          </p:cNvPr>
          <p:cNvSpPr txBox="1"/>
          <p:nvPr/>
        </p:nvSpPr>
        <p:spPr>
          <a:xfrm>
            <a:off x="4439816" y="593859"/>
            <a:ext cx="2376264" cy="400110"/>
          </a:xfrm>
          <a:prstGeom prst="rect">
            <a:avLst/>
          </a:prstGeom>
          <a:noFill/>
        </p:spPr>
        <p:txBody>
          <a:bodyPr wrap="square" rtlCol="0">
            <a:spAutoFit/>
          </a:bodyPr>
          <a:lstStyle/>
          <a:p>
            <a:pPr algn="ctr"/>
            <a:r>
              <a:rPr lang="en-GB" sz="2000" b="1"/>
              <a:t>Methods</a:t>
            </a:r>
          </a:p>
        </p:txBody>
      </p:sp>
      <p:pic>
        <p:nvPicPr>
          <p:cNvPr id="3" name="Picture 10" descr="Black Map Of Sweden Stock Illustration - Download Image Now - Sweden, Map,  Vector - iStock">
            <a:extLst>
              <a:ext uri="{FF2B5EF4-FFF2-40B4-BE49-F238E27FC236}">
                <a16:creationId xmlns:a16="http://schemas.microsoft.com/office/drawing/2014/main" id="{67773053-E84C-E25E-5B35-3292AB0CB684}"/>
              </a:ext>
            </a:extLst>
          </p:cNvPr>
          <p:cNvPicPr>
            <a:picLocks noChangeAspect="1" noChangeArrowheads="1"/>
          </p:cNvPicPr>
          <p:nvPr/>
        </p:nvPicPr>
        <p:blipFill>
          <a:blip r:embed="rId7"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33942" y="1029257"/>
            <a:ext cx="1350401" cy="207649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6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6717-26CA-424A-E618-A8A884E7EC20}"/>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22D6CCB-3ED0-07DA-CC4F-24C35A15C725}"/>
              </a:ext>
            </a:extLst>
          </p:cNvPr>
          <p:cNvSpPr>
            <a:spLocks noGrp="1"/>
          </p:cNvSpPr>
          <p:nvPr>
            <p:ph type="sldNum" sz="quarter" idx="10"/>
          </p:nvPr>
        </p:nvSpPr>
        <p:spPr/>
        <p:txBody>
          <a:bodyPr/>
          <a:lstStyle/>
          <a:p>
            <a:fld id="{65604848-89ED-4236-9DF5-8401F1F83423}" type="slidenum">
              <a:rPr lang="it-IT" smtClean="0"/>
              <a:pPr/>
              <a:t>19</a:t>
            </a:fld>
            <a:endParaRPr lang="it-IT"/>
          </a:p>
        </p:txBody>
      </p:sp>
      <p:pic>
        <p:nvPicPr>
          <p:cNvPr id="7" name="Picture 12" descr="Denmark map vector : images libres de droits, photos de stock et  illustrations | Shutterstock">
            <a:extLst>
              <a:ext uri="{FF2B5EF4-FFF2-40B4-BE49-F238E27FC236}">
                <a16:creationId xmlns:a16="http://schemas.microsoft.com/office/drawing/2014/main" id="{BF39A02C-977D-D90B-8B29-E94BF74A9168}"/>
              </a:ext>
            </a:extLst>
          </p:cNvPr>
          <p:cNvPicPr>
            <a:picLocks noChangeAspect="1" noChangeArrowheads="1"/>
          </p:cNvPicPr>
          <p:nvPr/>
        </p:nvPicPr>
        <p:blipFill>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0495418" y="1350584"/>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8" name="Imatge 15">
            <a:extLst>
              <a:ext uri="{FF2B5EF4-FFF2-40B4-BE49-F238E27FC236}">
                <a16:creationId xmlns:a16="http://schemas.microsoft.com/office/drawing/2014/main" id="{A6CB4951-5DCA-E521-39C4-9C2F146CCBD6}"/>
              </a:ext>
            </a:extLst>
          </p:cNvPr>
          <p:cNvPicPr>
            <a:picLocks noChangeAspect="1"/>
          </p:cNvPicPr>
          <p:nvPr/>
        </p:nvPicPr>
        <p:blipFill>
          <a:blip r:embed="rId3" cstate="email">
            <a:alphaModFix amt="85000"/>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1896" y="2964614"/>
            <a:ext cx="1236220" cy="770169"/>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FCE84572-5FEC-5FA2-AD2A-DBBD080E300B}"/>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0560496" y="2826671"/>
            <a:ext cx="1270838" cy="766272"/>
          </a:xfrm>
          <a:prstGeom prst="rect">
            <a:avLst/>
          </a:prstGeom>
        </p:spPr>
      </p:pic>
      <p:sp>
        <p:nvSpPr>
          <p:cNvPr id="13" name="CuadroTexto 12">
            <a:extLst>
              <a:ext uri="{FF2B5EF4-FFF2-40B4-BE49-F238E27FC236}">
                <a16:creationId xmlns:a16="http://schemas.microsoft.com/office/drawing/2014/main" id="{FCDF3197-7ED2-0D7D-BFF3-EC5B3521369F}"/>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sp>
        <p:nvSpPr>
          <p:cNvPr id="34" name="CuadroTexto 33">
            <a:extLst>
              <a:ext uri="{FF2B5EF4-FFF2-40B4-BE49-F238E27FC236}">
                <a16:creationId xmlns:a16="http://schemas.microsoft.com/office/drawing/2014/main" id="{EC9F244A-7AB0-B366-0E00-84FE47E2C443}"/>
              </a:ext>
            </a:extLst>
          </p:cNvPr>
          <p:cNvSpPr txBox="1"/>
          <p:nvPr/>
        </p:nvSpPr>
        <p:spPr>
          <a:xfrm>
            <a:off x="4439816" y="593859"/>
            <a:ext cx="2376264" cy="400110"/>
          </a:xfrm>
          <a:prstGeom prst="rect">
            <a:avLst/>
          </a:prstGeom>
          <a:noFill/>
        </p:spPr>
        <p:txBody>
          <a:bodyPr wrap="square" rtlCol="0">
            <a:spAutoFit/>
          </a:bodyPr>
          <a:lstStyle/>
          <a:p>
            <a:pPr algn="ctr"/>
            <a:r>
              <a:rPr lang="en-GB" sz="2000" b="1"/>
              <a:t>Highlights</a:t>
            </a:r>
          </a:p>
        </p:txBody>
      </p:sp>
      <p:sp>
        <p:nvSpPr>
          <p:cNvPr id="3" name="CuadroTexto 2">
            <a:extLst>
              <a:ext uri="{FF2B5EF4-FFF2-40B4-BE49-F238E27FC236}">
                <a16:creationId xmlns:a16="http://schemas.microsoft.com/office/drawing/2014/main" id="{F54A3120-F377-2640-BBC8-FE6665A178F7}"/>
              </a:ext>
            </a:extLst>
          </p:cNvPr>
          <p:cNvSpPr txBox="1"/>
          <p:nvPr/>
        </p:nvSpPr>
        <p:spPr>
          <a:xfrm>
            <a:off x="1491815" y="1193265"/>
            <a:ext cx="3744416" cy="4031873"/>
          </a:xfrm>
          <a:prstGeom prst="rect">
            <a:avLst/>
          </a:prstGeom>
          <a:noFill/>
        </p:spPr>
        <p:txBody>
          <a:bodyPr wrap="square">
            <a:spAutoFit/>
          </a:bodyPr>
          <a:lstStyle/>
          <a:p>
            <a:pPr>
              <a:buClrTx/>
            </a:pPr>
            <a:r>
              <a:rPr lang="en-GB" sz="1600">
                <a:solidFill>
                  <a:schemeClr val="bg1">
                    <a:lumMod val="85000"/>
                  </a:schemeClr>
                </a:solidFill>
              </a:rPr>
              <a:t>Different perception on good implementation of measures (e.g. perception of cleanliness)</a:t>
            </a:r>
          </a:p>
          <a:p>
            <a:pPr>
              <a:buClrTx/>
            </a:pPr>
            <a:endParaRPr lang="en-GB" sz="1600">
              <a:solidFill>
                <a:schemeClr val="bg1">
                  <a:lumMod val="85000"/>
                </a:schemeClr>
              </a:solidFill>
            </a:endParaRPr>
          </a:p>
          <a:p>
            <a:pPr>
              <a:buClrTx/>
            </a:pPr>
            <a:r>
              <a:rPr lang="en-GB" sz="1600">
                <a:solidFill>
                  <a:schemeClr val="bg1">
                    <a:lumMod val="85000"/>
                  </a:schemeClr>
                </a:solidFill>
              </a:rPr>
              <a:t>Thematic analysis revealed multiple barriers to implementation.</a:t>
            </a:r>
          </a:p>
          <a:p>
            <a:pPr>
              <a:buClrTx/>
            </a:pPr>
            <a:endParaRPr lang="en-GB" sz="1600">
              <a:solidFill>
                <a:schemeClr val="bg1">
                  <a:lumMod val="85000"/>
                </a:schemeClr>
              </a:solidFill>
            </a:endParaRPr>
          </a:p>
          <a:p>
            <a:pPr>
              <a:buClrTx/>
            </a:pPr>
            <a:r>
              <a:rPr lang="en-GB" sz="1600">
                <a:solidFill>
                  <a:schemeClr val="bg1">
                    <a:lumMod val="85000"/>
                  </a:schemeClr>
                </a:solidFill>
              </a:rPr>
              <a:t>Challenges specific to organic farming:</a:t>
            </a:r>
          </a:p>
          <a:p>
            <a:pPr>
              <a:buClrTx/>
            </a:pPr>
            <a:endParaRPr lang="en-GB" sz="1600">
              <a:solidFill>
                <a:schemeClr val="bg1">
                  <a:lumMod val="85000"/>
                </a:schemeClr>
              </a:solidFill>
            </a:endParaRPr>
          </a:p>
          <a:p>
            <a:pPr marL="742950" lvl="1" indent="-285750">
              <a:buClrTx/>
              <a:buFont typeface="Wingdings" panose="05000000000000000000" pitchFamily="2" charset="2"/>
              <a:buChar char="ü"/>
            </a:pPr>
            <a:r>
              <a:rPr lang="en-GB" sz="1600" b="1">
                <a:solidFill>
                  <a:schemeClr val="bg1">
                    <a:lumMod val="85000"/>
                  </a:schemeClr>
                </a:solidFill>
              </a:rPr>
              <a:t>Hay, silage, sand </a:t>
            </a:r>
            <a:r>
              <a:rPr lang="en-GB" sz="1600">
                <a:solidFill>
                  <a:schemeClr val="bg1">
                    <a:lumMod val="85000"/>
                  </a:schemeClr>
                </a:solidFill>
              </a:rPr>
              <a:t>etc used – </a:t>
            </a:r>
            <a:r>
              <a:rPr lang="en-GB" sz="1600" b="1">
                <a:solidFill>
                  <a:schemeClr val="bg1">
                    <a:lumMod val="85000"/>
                  </a:schemeClr>
                </a:solidFill>
              </a:rPr>
              <a:t>hygiene for storage and transport</a:t>
            </a:r>
            <a:r>
              <a:rPr lang="en-GB" sz="1600">
                <a:solidFill>
                  <a:schemeClr val="bg1">
                    <a:lumMod val="85000"/>
                  </a:schemeClr>
                </a:solidFill>
              </a:rPr>
              <a:t> may be a challenge</a:t>
            </a:r>
          </a:p>
          <a:p>
            <a:pPr marL="742950" lvl="1" indent="-285750">
              <a:buClrTx/>
              <a:buFont typeface="Wingdings" panose="05000000000000000000" pitchFamily="2" charset="2"/>
              <a:buChar char="ü"/>
            </a:pPr>
            <a:endParaRPr lang="en-GB" sz="1600">
              <a:solidFill>
                <a:schemeClr val="bg1">
                  <a:lumMod val="85000"/>
                </a:schemeClr>
              </a:solidFill>
            </a:endParaRPr>
          </a:p>
          <a:p>
            <a:pPr marL="742950" lvl="1" indent="-285750">
              <a:buClrTx/>
              <a:buFont typeface="Wingdings" panose="05000000000000000000" pitchFamily="2" charset="2"/>
              <a:buChar char="ü"/>
            </a:pPr>
            <a:r>
              <a:rPr lang="en-GB" sz="1600">
                <a:solidFill>
                  <a:schemeClr val="bg1">
                    <a:lumMod val="85000"/>
                  </a:schemeClr>
                </a:solidFill>
              </a:rPr>
              <a:t>Limitations on </a:t>
            </a:r>
            <a:r>
              <a:rPr lang="en-GB" sz="1600" b="1">
                <a:solidFill>
                  <a:schemeClr val="bg1">
                    <a:lumMod val="85000"/>
                  </a:schemeClr>
                </a:solidFill>
              </a:rPr>
              <a:t>disinfectants permitted </a:t>
            </a:r>
            <a:r>
              <a:rPr lang="en-GB" sz="1600">
                <a:solidFill>
                  <a:schemeClr val="bg1">
                    <a:lumMod val="85000"/>
                  </a:schemeClr>
                </a:solidFill>
              </a:rPr>
              <a:t>for use in organic farming</a:t>
            </a:r>
          </a:p>
        </p:txBody>
      </p:sp>
      <p:sp>
        <p:nvSpPr>
          <p:cNvPr id="5" name="Text Placeholder 2">
            <a:extLst>
              <a:ext uri="{FF2B5EF4-FFF2-40B4-BE49-F238E27FC236}">
                <a16:creationId xmlns:a16="http://schemas.microsoft.com/office/drawing/2014/main" id="{67BFB5CF-E36F-97B5-93C9-834B370F77B5}"/>
              </a:ext>
            </a:extLst>
          </p:cNvPr>
          <p:cNvSpPr txBox="1">
            <a:spLocks/>
          </p:cNvSpPr>
          <p:nvPr/>
        </p:nvSpPr>
        <p:spPr>
          <a:xfrm>
            <a:off x="6096000" y="1193265"/>
            <a:ext cx="4464496" cy="5040560"/>
          </a:xfrm>
          <a:prstGeom prst="rect">
            <a:avLst/>
          </a:prstGeom>
        </p:spPr>
        <p:txBody>
          <a:bodyPr/>
          <a:lstStyle>
            <a:lvl1pPr marL="342900" indent="-342900" algn="l" rtl="0" fontAlgn="base">
              <a:spcBef>
                <a:spcPct val="20000"/>
              </a:spcBef>
              <a:spcAft>
                <a:spcPct val="0"/>
              </a:spcAft>
              <a:buClr>
                <a:srgbClr val="008BBC"/>
              </a:buClr>
              <a:buFont typeface="Arial" panose="020B0604020202020204" pitchFamily="34" charset="0"/>
              <a:buChar char="•"/>
              <a:defRPr sz="2800" kern="1200">
                <a:solidFill>
                  <a:srgbClr val="2F4181"/>
                </a:solidFill>
                <a:latin typeface="+mn-lt"/>
                <a:ea typeface="+mn-ea"/>
                <a:cs typeface="Calibri Light" panose="020F0302020204030204" pitchFamily="34" charset="0"/>
              </a:defRPr>
            </a:lvl1pPr>
            <a:lvl2pPr marL="742950" indent="-285750" algn="l" rtl="0" fontAlgn="base">
              <a:spcBef>
                <a:spcPct val="20000"/>
              </a:spcBef>
              <a:spcAft>
                <a:spcPct val="0"/>
              </a:spcAft>
              <a:buClr>
                <a:srgbClr val="008BBC"/>
              </a:buClr>
              <a:buFont typeface="Arial" panose="020B0604020202020204" pitchFamily="34" charset="0"/>
              <a:buChar char="-"/>
              <a:defRPr sz="2600" kern="1200">
                <a:solidFill>
                  <a:srgbClr val="2F4181"/>
                </a:solidFill>
                <a:latin typeface="+mn-lt"/>
                <a:ea typeface="+mn-ea"/>
                <a:cs typeface="Calibri Light" panose="020F0302020204030204" pitchFamily="34" charset="0"/>
              </a:defRPr>
            </a:lvl2pPr>
            <a:lvl3pPr marL="1143000" indent="-228600" algn="l" rtl="0" fontAlgn="base">
              <a:spcBef>
                <a:spcPct val="20000"/>
              </a:spcBef>
              <a:spcAft>
                <a:spcPct val="0"/>
              </a:spcAft>
              <a:buClr>
                <a:srgbClr val="008BBC"/>
              </a:buClr>
              <a:buFont typeface="Arial" panose="020B0604020202020204" pitchFamily="34" charset="0"/>
              <a:buChar char="•"/>
              <a:defRPr sz="2200" kern="1200">
                <a:solidFill>
                  <a:srgbClr val="2F4181"/>
                </a:solidFill>
                <a:latin typeface="+mn-lt"/>
                <a:ea typeface="+mn-ea"/>
                <a:cs typeface="Calibri Light" panose="020F0302020204030204" pitchFamily="34" charset="0"/>
              </a:defRPr>
            </a:lvl3pPr>
            <a:lvl4pPr marL="1600200" indent="-228600" algn="l" rtl="0" fontAlgn="base">
              <a:spcBef>
                <a:spcPct val="20000"/>
              </a:spcBef>
              <a:spcAft>
                <a:spcPct val="0"/>
              </a:spcAft>
              <a:buClr>
                <a:srgbClr val="008BBC"/>
              </a:buClr>
              <a:buFont typeface="Arial" panose="020B0604020202020204" pitchFamily="34" charset="0"/>
              <a:buChar char="-"/>
              <a:defRPr sz="2000" kern="1200">
                <a:solidFill>
                  <a:srgbClr val="2F4181"/>
                </a:solidFill>
                <a:latin typeface="+mn-lt"/>
                <a:ea typeface="+mn-ea"/>
                <a:cs typeface="Calibri Light" panose="020F0302020204030204" pitchFamily="34" charset="0"/>
              </a:defRPr>
            </a:lvl4pPr>
            <a:lvl5pPr marL="2057400" indent="-228600" algn="l" rtl="0" fontAlgn="base">
              <a:spcBef>
                <a:spcPct val="20000"/>
              </a:spcBef>
              <a:spcAft>
                <a:spcPct val="0"/>
              </a:spcAft>
              <a:buClr>
                <a:srgbClr val="008BBC"/>
              </a:buClr>
              <a:buSzPct val="90000"/>
              <a:buFont typeface="Calibri" panose="020F0502020204030204" pitchFamily="34" charset="0"/>
              <a:buChar char="-"/>
              <a:defRPr kern="1200">
                <a:solidFill>
                  <a:srgbClr val="2F4181"/>
                </a:solidFill>
                <a:latin typeface="+mn-lt"/>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ClrTx/>
              <a:buNone/>
            </a:pPr>
            <a:r>
              <a:rPr lang="en-GB" sz="1600" b="1">
                <a:solidFill>
                  <a:schemeClr val="tx1"/>
                </a:solidFill>
                <a:latin typeface="Arial" panose="020B0604020202020204" pitchFamily="34" charset="0"/>
                <a:cs typeface="Arial" panose="020B0604020202020204" pitchFamily="34" charset="0"/>
              </a:rPr>
              <a:t>Farmers concern</a:t>
            </a:r>
          </a:p>
          <a:p>
            <a:pPr lvl="1">
              <a:spcBef>
                <a:spcPct val="0"/>
              </a:spcBef>
              <a:buClrTx/>
              <a:buFont typeface="Wingdings" panose="05000000000000000000" pitchFamily="2" charset="2"/>
              <a:buChar char="ü"/>
            </a:pPr>
            <a:r>
              <a:rPr lang="en-GB" sz="1600">
                <a:solidFill>
                  <a:schemeClr val="tx1"/>
                </a:solidFill>
                <a:latin typeface="Arial" panose="020B0604020202020204" pitchFamily="34" charset="0"/>
                <a:cs typeface="Arial" panose="020B0604020202020204" pitchFamily="34" charset="0"/>
              </a:rPr>
              <a:t>Attack from predators (wolves)</a:t>
            </a:r>
          </a:p>
          <a:p>
            <a:pPr lvl="1">
              <a:spcBef>
                <a:spcPct val="0"/>
              </a:spcBef>
              <a:buClrTx/>
              <a:buFont typeface="Wingdings" panose="05000000000000000000" pitchFamily="2" charset="2"/>
              <a:buChar char="ü"/>
            </a:pPr>
            <a:r>
              <a:rPr lang="en-GB" sz="1600">
                <a:solidFill>
                  <a:schemeClr val="tx1"/>
                </a:solidFill>
                <a:latin typeface="Arial" panose="020B0604020202020204" pitchFamily="34" charset="0"/>
                <a:cs typeface="Arial" panose="020B0604020202020204" pitchFamily="34" charset="0"/>
              </a:rPr>
              <a:t>Activists (feeding the animals, destroying fences, police reports)</a:t>
            </a:r>
          </a:p>
          <a:p>
            <a:pPr lvl="1">
              <a:spcBef>
                <a:spcPct val="0"/>
              </a:spcBef>
              <a:buClrTx/>
              <a:buFont typeface="Wingdings" panose="05000000000000000000" pitchFamily="2" charset="2"/>
              <a:buChar char="ü"/>
            </a:pPr>
            <a:endParaRPr lang="en-GB" sz="1600">
              <a:solidFill>
                <a:schemeClr val="tx1"/>
              </a:solidFill>
              <a:latin typeface="Arial" panose="020B0604020202020204" pitchFamily="34" charset="0"/>
              <a:cs typeface="Arial" panose="020B0604020202020204" pitchFamily="34" charset="0"/>
            </a:endParaRPr>
          </a:p>
          <a:p>
            <a:pPr marL="0" indent="0">
              <a:spcBef>
                <a:spcPct val="0"/>
              </a:spcBef>
              <a:buClrTx/>
              <a:buNone/>
            </a:pPr>
            <a:r>
              <a:rPr lang="en-GB" sz="1600" b="1">
                <a:solidFill>
                  <a:schemeClr val="tx1"/>
                </a:solidFill>
                <a:latin typeface="Arial" panose="020B0604020202020204" pitchFamily="34" charset="0"/>
                <a:cs typeface="Arial" panose="020B0604020202020204" pitchFamily="34" charset="0"/>
              </a:rPr>
              <a:t>Other challenges</a:t>
            </a:r>
          </a:p>
          <a:p>
            <a:pPr lvl="1">
              <a:spcBef>
                <a:spcPct val="0"/>
              </a:spcBef>
              <a:buClrTx/>
              <a:buFont typeface="Wingdings" panose="05000000000000000000" pitchFamily="2" charset="2"/>
              <a:buChar char="ü"/>
            </a:pPr>
            <a:r>
              <a:rPr lang="en-GB" sz="1600">
                <a:solidFill>
                  <a:schemeClr val="tx1"/>
                </a:solidFill>
                <a:latin typeface="Arial" panose="020B0604020202020204" pitchFamily="34" charset="0"/>
                <a:cs typeface="Arial" panose="020B0604020202020204" pitchFamily="34" charset="0"/>
              </a:rPr>
              <a:t>Contact with tourists/public</a:t>
            </a:r>
          </a:p>
          <a:p>
            <a:pPr lvl="1">
              <a:spcBef>
                <a:spcPct val="0"/>
              </a:spcBef>
              <a:buClrTx/>
              <a:buFont typeface="Wingdings" panose="05000000000000000000" pitchFamily="2" charset="2"/>
              <a:buChar char="ü"/>
            </a:pPr>
            <a:r>
              <a:rPr lang="en-GB" sz="1600">
                <a:solidFill>
                  <a:schemeClr val="tx1"/>
                </a:solidFill>
                <a:latin typeface="Arial" panose="020B0604020202020204" pitchFamily="34" charset="0"/>
                <a:cs typeface="Arial" panose="020B0604020202020204" pitchFamily="34" charset="0"/>
              </a:rPr>
              <a:t>Contract grazing of wet areas – (liver fluke)</a:t>
            </a:r>
          </a:p>
          <a:p>
            <a:pPr lvl="1">
              <a:spcBef>
                <a:spcPct val="0"/>
              </a:spcBef>
              <a:buClrTx/>
              <a:buFont typeface="Wingdings" panose="05000000000000000000" pitchFamily="2" charset="2"/>
              <a:buChar char="ü"/>
            </a:pPr>
            <a:r>
              <a:rPr lang="en-GB" sz="1600">
                <a:solidFill>
                  <a:schemeClr val="tx1"/>
                </a:solidFill>
                <a:latin typeface="Arial" panose="020B0604020202020204" pitchFamily="34" charset="0"/>
                <a:cs typeface="Arial" panose="020B0604020202020204" pitchFamily="34" charset="0"/>
              </a:rPr>
              <a:t>Potential contact with neighbouring animals</a:t>
            </a:r>
          </a:p>
          <a:p>
            <a:pPr lvl="1">
              <a:spcBef>
                <a:spcPct val="0"/>
              </a:spcBef>
              <a:buClrTx/>
              <a:buFont typeface="Wingdings" panose="05000000000000000000" pitchFamily="2" charset="2"/>
              <a:buChar char="ü"/>
            </a:pPr>
            <a:r>
              <a:rPr lang="en-GB" sz="1600">
                <a:solidFill>
                  <a:schemeClr val="tx1"/>
                </a:solidFill>
                <a:latin typeface="Arial" panose="020B0604020202020204" pitchFamily="34" charset="0"/>
                <a:cs typeface="Arial" panose="020B0604020202020204" pitchFamily="34" charset="0"/>
              </a:rPr>
              <a:t>Low precautions when buying breeding bulls</a:t>
            </a:r>
          </a:p>
          <a:p>
            <a:pPr marL="0" indent="0">
              <a:spcBef>
                <a:spcPct val="0"/>
              </a:spcBef>
              <a:buClrTx/>
              <a:buNone/>
            </a:pPr>
            <a:endParaRPr lang="en-GB" sz="1600">
              <a:solidFill>
                <a:schemeClr val="tx1"/>
              </a:solidFill>
              <a:latin typeface="Arial" panose="020B0604020202020204" pitchFamily="34" charset="0"/>
              <a:cs typeface="Arial" panose="020B0604020202020204" pitchFamily="34" charset="0"/>
            </a:endParaRPr>
          </a:p>
          <a:p>
            <a:pPr marL="0" indent="0">
              <a:spcBef>
                <a:spcPct val="0"/>
              </a:spcBef>
              <a:buClrTx/>
              <a:buNone/>
            </a:pPr>
            <a:r>
              <a:rPr lang="en-GB" sz="1600" b="1">
                <a:solidFill>
                  <a:schemeClr val="tx1"/>
                </a:solidFill>
                <a:latin typeface="Arial" panose="020B0604020202020204" pitchFamily="34" charset="0"/>
                <a:cs typeface="Arial" panose="020B0604020202020204" pitchFamily="34" charset="0"/>
              </a:rPr>
              <a:t>Generally showed little concern for biosecurity</a:t>
            </a:r>
          </a:p>
          <a:p>
            <a:pPr lvl="1">
              <a:spcBef>
                <a:spcPct val="0"/>
              </a:spcBef>
              <a:buClrTx/>
              <a:buFont typeface="Wingdings" panose="05000000000000000000" pitchFamily="2" charset="2"/>
              <a:buChar char="ü"/>
            </a:pPr>
            <a:r>
              <a:rPr lang="en-GB" sz="1600">
                <a:solidFill>
                  <a:schemeClr val="tx1"/>
                </a:solidFill>
                <a:latin typeface="Arial" panose="020B0604020202020204" pitchFamily="34" charset="0"/>
                <a:cs typeface="Arial" panose="020B0604020202020204" pitchFamily="34" charset="0"/>
              </a:rPr>
              <a:t>Easy care systems</a:t>
            </a:r>
          </a:p>
          <a:p>
            <a:pPr lvl="1">
              <a:spcBef>
                <a:spcPct val="0"/>
              </a:spcBef>
              <a:buClrTx/>
              <a:buFont typeface="Wingdings" panose="05000000000000000000" pitchFamily="2" charset="2"/>
              <a:buChar char="ü"/>
            </a:pPr>
            <a:r>
              <a:rPr lang="en-US" sz="1600">
                <a:solidFill>
                  <a:schemeClr val="tx1"/>
                </a:solidFill>
                <a:latin typeface="Arial" panose="020B0604020202020204" pitchFamily="34" charset="0"/>
                <a:cs typeface="Arial" panose="020B0604020202020204" pitchFamily="34" charset="0"/>
              </a:rPr>
              <a:t>Have </a:t>
            </a:r>
            <a:r>
              <a:rPr lang="en-US" sz="1600" i="1">
                <a:solidFill>
                  <a:schemeClr val="tx1"/>
                </a:solidFill>
                <a:latin typeface="Arial" panose="020B0604020202020204" pitchFamily="34" charset="0"/>
                <a:cs typeface="Arial" panose="020B0604020202020204" pitchFamily="34" charset="0"/>
              </a:rPr>
              <a:t>not experienced any significant animal or economic losses due to infectious diseases</a:t>
            </a:r>
            <a:endParaRPr lang="en-GB" sz="1600" i="1">
              <a:solidFill>
                <a:schemeClr val="tx1"/>
              </a:solidFill>
              <a:latin typeface="Arial" panose="020B0604020202020204" pitchFamily="34" charset="0"/>
              <a:cs typeface="Arial" panose="020B0604020202020204" pitchFamily="34" charset="0"/>
            </a:endParaRPr>
          </a:p>
        </p:txBody>
      </p:sp>
      <p:pic>
        <p:nvPicPr>
          <p:cNvPr id="10" name="Picture 10" descr="Black Map Of Sweden Stock Illustration - Download Image Now - Sweden, Map,  Vector - iStock">
            <a:extLst>
              <a:ext uri="{FF2B5EF4-FFF2-40B4-BE49-F238E27FC236}">
                <a16:creationId xmlns:a16="http://schemas.microsoft.com/office/drawing/2014/main" id="{404AA0BC-A6CF-2E76-825A-3704023E1B32}"/>
              </a:ext>
            </a:extLst>
          </p:cNvPr>
          <p:cNvPicPr>
            <a:picLocks noChangeAspect="1" noChangeArrowheads="1"/>
          </p:cNvPicPr>
          <p:nvPr/>
        </p:nvPicPr>
        <p:blipFill>
          <a:blip r:embed="rId7"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33942" y="1029257"/>
            <a:ext cx="1350401" cy="207649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9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65AE-1D37-EFB1-123C-348F514CC084}"/>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EF63FC2-5806-BBDA-8A62-9FF099990CCC}"/>
              </a:ext>
            </a:extLst>
          </p:cNvPr>
          <p:cNvSpPr>
            <a:spLocks noGrp="1"/>
          </p:cNvSpPr>
          <p:nvPr>
            <p:ph type="sldNum" sz="quarter" idx="10"/>
          </p:nvPr>
        </p:nvSpPr>
        <p:spPr>
          <a:xfrm>
            <a:off x="9336360" y="6391187"/>
            <a:ext cx="2743200" cy="365125"/>
          </a:xfrm>
        </p:spPr>
        <p:txBody>
          <a:bodyPr/>
          <a:lstStyle/>
          <a:p>
            <a:fld id="{65604848-89ED-4236-9DF5-8401F1F83423}" type="slidenum">
              <a:rPr lang="it-IT" smtClean="0"/>
              <a:pPr/>
              <a:t>2</a:t>
            </a:fld>
            <a:endParaRPr lang="it-IT"/>
          </a:p>
        </p:txBody>
      </p:sp>
      <p:sp>
        <p:nvSpPr>
          <p:cNvPr id="9" name="CuadroTexto 8">
            <a:extLst>
              <a:ext uri="{FF2B5EF4-FFF2-40B4-BE49-F238E27FC236}">
                <a16:creationId xmlns:a16="http://schemas.microsoft.com/office/drawing/2014/main" id="{54F6B362-C3F0-B3B3-0E57-1B60A05D948C}"/>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sp>
        <p:nvSpPr>
          <p:cNvPr id="10" name="Marcador de contenido 1">
            <a:extLst>
              <a:ext uri="{FF2B5EF4-FFF2-40B4-BE49-F238E27FC236}">
                <a16:creationId xmlns:a16="http://schemas.microsoft.com/office/drawing/2014/main" id="{E97A93A7-D5CA-50A9-74B7-C8F11B1C5ADB}"/>
              </a:ext>
            </a:extLst>
          </p:cNvPr>
          <p:cNvSpPr>
            <a:spLocks noGrp="1"/>
          </p:cNvSpPr>
          <p:nvPr>
            <p:ph sz="half" idx="1"/>
          </p:nvPr>
        </p:nvSpPr>
        <p:spPr>
          <a:xfrm>
            <a:off x="495676" y="908720"/>
            <a:ext cx="10801076" cy="1584175"/>
          </a:xfrm>
        </p:spPr>
        <p:txBody>
          <a:bodyPr/>
          <a:lstStyle/>
          <a:p>
            <a:pPr marL="0" indent="0" algn="ctr">
              <a:buNone/>
            </a:pPr>
            <a:r>
              <a:rPr lang="es-ES" sz="3600" b="1" err="1">
                <a:solidFill>
                  <a:schemeClr val="accent6">
                    <a:lumMod val="50000"/>
                  </a:schemeClr>
                </a:solidFill>
              </a:rPr>
              <a:t>Definition</a:t>
            </a:r>
            <a:r>
              <a:rPr lang="es-ES" sz="3600" b="1">
                <a:solidFill>
                  <a:schemeClr val="accent6">
                    <a:lumMod val="50000"/>
                  </a:schemeClr>
                </a:solidFill>
              </a:rPr>
              <a:t> </a:t>
            </a:r>
            <a:r>
              <a:rPr lang="es-ES" sz="3600" b="1" err="1">
                <a:solidFill>
                  <a:schemeClr val="accent6">
                    <a:lumMod val="50000"/>
                  </a:schemeClr>
                </a:solidFill>
              </a:rPr>
              <a:t>of</a:t>
            </a:r>
            <a:r>
              <a:rPr lang="es-ES" sz="3600" b="1">
                <a:solidFill>
                  <a:schemeClr val="accent6">
                    <a:lumMod val="50000"/>
                  </a:schemeClr>
                </a:solidFill>
              </a:rPr>
              <a:t> </a:t>
            </a:r>
            <a:r>
              <a:rPr lang="es-ES" sz="3600" b="1" err="1">
                <a:solidFill>
                  <a:schemeClr val="accent6">
                    <a:lumMod val="50000"/>
                  </a:schemeClr>
                </a:solidFill>
              </a:rPr>
              <a:t>challenge</a:t>
            </a:r>
            <a:r>
              <a:rPr lang="es-ES" sz="3600" b="1">
                <a:solidFill>
                  <a:schemeClr val="accent6">
                    <a:lumMod val="50000"/>
                  </a:schemeClr>
                </a:solidFill>
              </a:rPr>
              <a:t>?</a:t>
            </a:r>
          </a:p>
        </p:txBody>
      </p:sp>
      <p:sp>
        <p:nvSpPr>
          <p:cNvPr id="11" name="CuadroTexto 10">
            <a:extLst>
              <a:ext uri="{FF2B5EF4-FFF2-40B4-BE49-F238E27FC236}">
                <a16:creationId xmlns:a16="http://schemas.microsoft.com/office/drawing/2014/main" id="{BF06727E-C182-5C34-0A43-2E0B03E1A037}"/>
              </a:ext>
            </a:extLst>
          </p:cNvPr>
          <p:cNvSpPr txBox="1"/>
          <p:nvPr/>
        </p:nvSpPr>
        <p:spPr>
          <a:xfrm>
            <a:off x="1994364" y="1857344"/>
            <a:ext cx="7920880" cy="1938992"/>
          </a:xfrm>
          <a:prstGeom prst="rect">
            <a:avLst/>
          </a:prstGeom>
          <a:noFill/>
        </p:spPr>
        <p:txBody>
          <a:bodyPr wrap="square" rtlCol="0">
            <a:spAutoFit/>
          </a:bodyPr>
          <a:lstStyle/>
          <a:p>
            <a:pPr algn="ctr"/>
            <a:r>
              <a:rPr lang="ca-ES" sz="2400" err="1"/>
              <a:t>Reason</a:t>
            </a:r>
            <a:r>
              <a:rPr lang="ca-ES" sz="2400"/>
              <a:t> </a:t>
            </a:r>
            <a:r>
              <a:rPr lang="ca-ES" sz="2400" err="1"/>
              <a:t>why</a:t>
            </a:r>
            <a:r>
              <a:rPr lang="ca-ES" sz="2400"/>
              <a:t> </a:t>
            </a:r>
            <a:r>
              <a:rPr lang="ca-ES" sz="2400" err="1"/>
              <a:t>the</a:t>
            </a:r>
            <a:r>
              <a:rPr lang="ca-ES" sz="2400"/>
              <a:t> </a:t>
            </a:r>
            <a:r>
              <a:rPr lang="ca-ES" sz="2400" err="1"/>
              <a:t>implementation</a:t>
            </a:r>
            <a:r>
              <a:rPr lang="ca-ES" sz="2400"/>
              <a:t> of a </a:t>
            </a:r>
            <a:r>
              <a:rPr lang="ca-ES" sz="2400" err="1"/>
              <a:t>given</a:t>
            </a:r>
            <a:r>
              <a:rPr lang="ca-ES" sz="2400"/>
              <a:t> </a:t>
            </a:r>
            <a:r>
              <a:rPr lang="ca-ES" sz="2400" err="1"/>
              <a:t>biosecurity</a:t>
            </a:r>
            <a:r>
              <a:rPr lang="ca-ES" sz="2400"/>
              <a:t> </a:t>
            </a:r>
            <a:r>
              <a:rPr lang="ca-ES" sz="2400" err="1"/>
              <a:t>measure</a:t>
            </a:r>
            <a:r>
              <a:rPr lang="ca-ES" sz="2400"/>
              <a:t> is </a:t>
            </a:r>
            <a:r>
              <a:rPr lang="ca-ES" sz="2400" b="1" err="1"/>
              <a:t>not</a:t>
            </a:r>
            <a:r>
              <a:rPr lang="ca-ES" sz="2400" b="1"/>
              <a:t> </a:t>
            </a:r>
            <a:r>
              <a:rPr lang="ca-ES" sz="2400" b="1" err="1"/>
              <a:t>efficient</a:t>
            </a:r>
            <a:r>
              <a:rPr lang="ca-ES" sz="2400"/>
              <a:t>, </a:t>
            </a:r>
            <a:r>
              <a:rPr lang="ca-ES" sz="2400" err="1"/>
              <a:t>may</a:t>
            </a:r>
            <a:r>
              <a:rPr lang="ca-ES" sz="2400"/>
              <a:t> </a:t>
            </a:r>
            <a:r>
              <a:rPr lang="ca-ES" sz="2400" err="1"/>
              <a:t>create</a:t>
            </a:r>
            <a:r>
              <a:rPr lang="ca-ES" sz="2400"/>
              <a:t> a </a:t>
            </a:r>
            <a:r>
              <a:rPr lang="ca-ES" sz="2400" b="1" err="1"/>
              <a:t>problem</a:t>
            </a:r>
            <a:r>
              <a:rPr lang="ca-ES" sz="2400" b="1"/>
              <a:t> or </a:t>
            </a:r>
            <a:r>
              <a:rPr lang="ca-ES" sz="2400" b="1" err="1"/>
              <a:t>conflict</a:t>
            </a:r>
            <a:r>
              <a:rPr lang="ca-ES" sz="2400"/>
              <a:t> </a:t>
            </a:r>
            <a:r>
              <a:rPr lang="ca-ES" sz="2400" err="1"/>
              <a:t>and</a:t>
            </a:r>
            <a:r>
              <a:rPr lang="ca-ES" sz="2400"/>
              <a:t>/or is </a:t>
            </a:r>
            <a:r>
              <a:rPr lang="ca-ES" sz="2400" b="1" err="1"/>
              <a:t>not</a:t>
            </a:r>
            <a:r>
              <a:rPr lang="ca-ES" sz="2400" b="1"/>
              <a:t> </a:t>
            </a:r>
            <a:r>
              <a:rPr lang="ca-ES" sz="2400" b="1" err="1"/>
              <a:t>feasible</a:t>
            </a:r>
            <a:r>
              <a:rPr lang="ca-ES" sz="2400"/>
              <a:t> in a </a:t>
            </a:r>
            <a:r>
              <a:rPr lang="ca-ES" sz="2400" b="1" err="1"/>
              <a:t>given</a:t>
            </a:r>
            <a:r>
              <a:rPr lang="ca-ES" sz="2400" b="1"/>
              <a:t> context. </a:t>
            </a:r>
            <a:r>
              <a:rPr lang="ca-ES" sz="2400" err="1"/>
              <a:t>Also</a:t>
            </a:r>
            <a:r>
              <a:rPr lang="ca-ES" sz="2400"/>
              <a:t>, </a:t>
            </a:r>
            <a:r>
              <a:rPr lang="ca-ES" sz="2400" b="1" err="1"/>
              <a:t>lack</a:t>
            </a:r>
            <a:r>
              <a:rPr lang="ca-ES" sz="2400" b="1"/>
              <a:t> </a:t>
            </a:r>
            <a:r>
              <a:rPr lang="ca-ES" sz="2400"/>
              <a:t>of </a:t>
            </a:r>
            <a:r>
              <a:rPr lang="ca-ES" sz="2400" err="1"/>
              <a:t>specific</a:t>
            </a:r>
            <a:r>
              <a:rPr lang="ca-ES" sz="2400"/>
              <a:t> or </a:t>
            </a:r>
            <a:r>
              <a:rPr lang="ca-ES" sz="2400" err="1"/>
              <a:t>valid</a:t>
            </a:r>
            <a:r>
              <a:rPr lang="ca-ES" sz="2400"/>
              <a:t> </a:t>
            </a:r>
            <a:r>
              <a:rPr lang="ca-ES" sz="2400" b="1" err="1"/>
              <a:t>measures</a:t>
            </a:r>
            <a:r>
              <a:rPr lang="ca-ES" sz="2400"/>
              <a:t> for a </a:t>
            </a:r>
            <a:r>
              <a:rPr lang="ca-ES" sz="2400" err="1"/>
              <a:t>given</a:t>
            </a:r>
            <a:r>
              <a:rPr lang="ca-ES" sz="2400"/>
              <a:t> </a:t>
            </a:r>
            <a:r>
              <a:rPr lang="ca-ES" sz="2400" err="1"/>
              <a:t>pathway</a:t>
            </a:r>
            <a:r>
              <a:rPr lang="ca-ES" sz="2400"/>
              <a:t> can be </a:t>
            </a:r>
            <a:r>
              <a:rPr lang="ca-ES" sz="2400" err="1"/>
              <a:t>considered</a:t>
            </a:r>
            <a:r>
              <a:rPr lang="ca-ES" sz="2400"/>
              <a:t> as a </a:t>
            </a:r>
            <a:r>
              <a:rPr lang="ca-ES" sz="2400" b="1"/>
              <a:t>challenge</a:t>
            </a:r>
            <a:r>
              <a:rPr lang="ca-ES" sz="2400"/>
              <a:t>.</a:t>
            </a:r>
            <a:endParaRPr lang="ca-ES" sz="2400" b="1"/>
          </a:p>
        </p:txBody>
      </p:sp>
      <p:sp>
        <p:nvSpPr>
          <p:cNvPr id="13" name="CuadroTexto 12">
            <a:extLst>
              <a:ext uri="{FF2B5EF4-FFF2-40B4-BE49-F238E27FC236}">
                <a16:creationId xmlns:a16="http://schemas.microsoft.com/office/drawing/2014/main" id="{18805845-1EC6-AF2E-4A21-D51DC863CA3C}"/>
              </a:ext>
            </a:extLst>
          </p:cNvPr>
          <p:cNvSpPr txBox="1"/>
          <p:nvPr/>
        </p:nvSpPr>
        <p:spPr>
          <a:xfrm>
            <a:off x="1994364" y="4474837"/>
            <a:ext cx="1768790" cy="738664"/>
          </a:xfrm>
          <a:prstGeom prst="rect">
            <a:avLst/>
          </a:prstGeom>
          <a:noFill/>
        </p:spPr>
        <p:txBody>
          <a:bodyPr wrap="square" rtlCol="0">
            <a:spAutoFit/>
          </a:bodyPr>
          <a:lstStyle/>
          <a:p>
            <a:pPr algn="ctr"/>
            <a:r>
              <a:rPr lang="ca-ES" sz="1400" err="1"/>
              <a:t>Farmer</a:t>
            </a:r>
            <a:r>
              <a:rPr lang="ca-ES" sz="1400"/>
              <a:t> </a:t>
            </a:r>
            <a:r>
              <a:rPr lang="ca-ES" sz="1400" err="1"/>
              <a:t>does</a:t>
            </a:r>
            <a:r>
              <a:rPr lang="ca-ES" sz="1400"/>
              <a:t> </a:t>
            </a:r>
            <a:r>
              <a:rPr lang="ca-ES" sz="1400" err="1"/>
              <a:t>not</a:t>
            </a:r>
            <a:r>
              <a:rPr lang="ca-ES" sz="1400"/>
              <a:t> </a:t>
            </a:r>
            <a:r>
              <a:rPr lang="ca-ES" sz="1400" err="1"/>
              <a:t>implement</a:t>
            </a:r>
            <a:r>
              <a:rPr lang="ca-ES" sz="1400"/>
              <a:t> or </a:t>
            </a:r>
            <a:r>
              <a:rPr lang="ca-ES" sz="1400" err="1"/>
              <a:t>invest</a:t>
            </a:r>
            <a:r>
              <a:rPr lang="ca-ES" sz="1400"/>
              <a:t> </a:t>
            </a:r>
            <a:r>
              <a:rPr lang="ca-ES" sz="1400" err="1"/>
              <a:t>even</a:t>
            </a:r>
            <a:r>
              <a:rPr lang="ca-ES" sz="1400"/>
              <a:t> </a:t>
            </a:r>
            <a:r>
              <a:rPr lang="ca-ES" sz="1400" err="1"/>
              <a:t>it</a:t>
            </a:r>
            <a:r>
              <a:rPr lang="ca-ES" sz="1400"/>
              <a:t> is possible</a:t>
            </a:r>
          </a:p>
        </p:txBody>
      </p:sp>
      <p:sp>
        <p:nvSpPr>
          <p:cNvPr id="19" name="Signo más 18">
            <a:extLst>
              <a:ext uri="{FF2B5EF4-FFF2-40B4-BE49-F238E27FC236}">
                <a16:creationId xmlns:a16="http://schemas.microsoft.com/office/drawing/2014/main" id="{11D07279-302C-2946-8318-39A101A0E958}"/>
              </a:ext>
            </a:extLst>
          </p:cNvPr>
          <p:cNvSpPr/>
          <p:nvPr/>
        </p:nvSpPr>
        <p:spPr>
          <a:xfrm rot="2892471">
            <a:off x="1215631" y="4946658"/>
            <a:ext cx="755958" cy="744592"/>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solidFill>
                <a:srgbClr val="FF0000"/>
              </a:solidFill>
            </a:endParaRPr>
          </a:p>
        </p:txBody>
      </p:sp>
      <p:pic>
        <p:nvPicPr>
          <p:cNvPr id="20" name="Picture 2">
            <a:extLst>
              <a:ext uri="{FF2B5EF4-FFF2-40B4-BE49-F238E27FC236}">
                <a16:creationId xmlns:a16="http://schemas.microsoft.com/office/drawing/2014/main" id="{A8B4C34F-CAB8-6E8A-3F13-DCDDF12CA1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8720" y="4828659"/>
            <a:ext cx="676729" cy="676729"/>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67251246-A04F-FCE9-BAAE-72B8C035231E}"/>
              </a:ext>
            </a:extLst>
          </p:cNvPr>
          <p:cNvSpPr txBox="1"/>
          <p:nvPr/>
        </p:nvSpPr>
        <p:spPr>
          <a:xfrm>
            <a:off x="8121737" y="4365106"/>
            <a:ext cx="1584176" cy="523220"/>
          </a:xfrm>
          <a:prstGeom prst="rect">
            <a:avLst/>
          </a:prstGeom>
          <a:noFill/>
        </p:spPr>
        <p:txBody>
          <a:bodyPr wrap="square" rtlCol="0">
            <a:spAutoFit/>
          </a:bodyPr>
          <a:lstStyle/>
          <a:p>
            <a:r>
              <a:rPr lang="ca-ES" sz="1400" err="1"/>
              <a:t>Geographical</a:t>
            </a:r>
            <a:r>
              <a:rPr lang="ca-ES" sz="1400"/>
              <a:t> </a:t>
            </a:r>
            <a:r>
              <a:rPr lang="ca-ES" sz="1400" err="1"/>
              <a:t>complexity</a:t>
            </a:r>
            <a:endParaRPr lang="ca-ES" sz="1400"/>
          </a:p>
        </p:txBody>
      </p:sp>
      <p:sp>
        <p:nvSpPr>
          <p:cNvPr id="22" name="CuadroTexto 21">
            <a:extLst>
              <a:ext uri="{FF2B5EF4-FFF2-40B4-BE49-F238E27FC236}">
                <a16:creationId xmlns:a16="http://schemas.microsoft.com/office/drawing/2014/main" id="{B7EDA958-56AB-1A4F-1C97-FEF44BBF5D65}"/>
              </a:ext>
            </a:extLst>
          </p:cNvPr>
          <p:cNvSpPr txBox="1"/>
          <p:nvPr/>
        </p:nvSpPr>
        <p:spPr>
          <a:xfrm>
            <a:off x="8090742" y="5166615"/>
            <a:ext cx="1479902" cy="523220"/>
          </a:xfrm>
          <a:prstGeom prst="rect">
            <a:avLst/>
          </a:prstGeom>
          <a:noFill/>
        </p:spPr>
        <p:txBody>
          <a:bodyPr wrap="square" rtlCol="0">
            <a:spAutoFit/>
          </a:bodyPr>
          <a:lstStyle/>
          <a:p>
            <a:r>
              <a:rPr lang="ca-ES" sz="1400" err="1"/>
              <a:t>Investment</a:t>
            </a:r>
            <a:r>
              <a:rPr lang="ca-ES" sz="1400"/>
              <a:t> is </a:t>
            </a:r>
            <a:r>
              <a:rPr lang="ca-ES" sz="1400" err="1"/>
              <a:t>not</a:t>
            </a:r>
            <a:r>
              <a:rPr lang="ca-ES" sz="1400"/>
              <a:t> </a:t>
            </a:r>
            <a:r>
              <a:rPr lang="ca-ES" sz="1400" err="1"/>
              <a:t>feasible</a:t>
            </a:r>
            <a:endParaRPr lang="ca-ES" sz="1400"/>
          </a:p>
        </p:txBody>
      </p:sp>
      <p:sp>
        <p:nvSpPr>
          <p:cNvPr id="23" name="CuadroTexto 22">
            <a:extLst>
              <a:ext uri="{FF2B5EF4-FFF2-40B4-BE49-F238E27FC236}">
                <a16:creationId xmlns:a16="http://schemas.microsoft.com/office/drawing/2014/main" id="{E443DC02-8CF9-FE9D-4C20-DADC3063C30C}"/>
              </a:ext>
            </a:extLst>
          </p:cNvPr>
          <p:cNvSpPr txBox="1"/>
          <p:nvPr/>
        </p:nvSpPr>
        <p:spPr>
          <a:xfrm>
            <a:off x="9492809" y="5170157"/>
            <a:ext cx="1584176" cy="954107"/>
          </a:xfrm>
          <a:prstGeom prst="rect">
            <a:avLst/>
          </a:prstGeom>
          <a:noFill/>
        </p:spPr>
        <p:txBody>
          <a:bodyPr wrap="square" rtlCol="0">
            <a:spAutoFit/>
          </a:bodyPr>
          <a:lstStyle/>
          <a:p>
            <a:r>
              <a:rPr lang="ca-ES" sz="1400" err="1"/>
              <a:t>The</a:t>
            </a:r>
            <a:r>
              <a:rPr lang="ca-ES" sz="1400"/>
              <a:t> </a:t>
            </a:r>
            <a:r>
              <a:rPr lang="ca-ES" sz="1400" err="1"/>
              <a:t>measure</a:t>
            </a:r>
            <a:r>
              <a:rPr lang="ca-ES" sz="1400"/>
              <a:t> </a:t>
            </a:r>
            <a:r>
              <a:rPr lang="ca-ES" sz="1400" err="1"/>
              <a:t>jeopardize</a:t>
            </a:r>
            <a:r>
              <a:rPr lang="ca-ES" sz="1400"/>
              <a:t> </a:t>
            </a:r>
            <a:r>
              <a:rPr lang="ca-ES" sz="1400" err="1"/>
              <a:t>the</a:t>
            </a:r>
            <a:r>
              <a:rPr lang="ca-ES" sz="1400"/>
              <a:t> </a:t>
            </a:r>
            <a:r>
              <a:rPr lang="ca-ES" sz="1400" err="1"/>
              <a:t>sustainability</a:t>
            </a:r>
            <a:r>
              <a:rPr lang="ca-ES" sz="1400"/>
              <a:t> of </a:t>
            </a:r>
            <a:r>
              <a:rPr lang="ca-ES" sz="1400" err="1"/>
              <a:t>the</a:t>
            </a:r>
            <a:r>
              <a:rPr lang="ca-ES" sz="1400"/>
              <a:t> </a:t>
            </a:r>
            <a:r>
              <a:rPr lang="ca-ES" sz="1400" err="1"/>
              <a:t>system</a:t>
            </a:r>
            <a:endParaRPr lang="ca-ES" sz="1400"/>
          </a:p>
        </p:txBody>
      </p:sp>
      <p:sp>
        <p:nvSpPr>
          <p:cNvPr id="24" name="CuadroTexto 23">
            <a:extLst>
              <a:ext uri="{FF2B5EF4-FFF2-40B4-BE49-F238E27FC236}">
                <a16:creationId xmlns:a16="http://schemas.microsoft.com/office/drawing/2014/main" id="{5337C54F-024B-6D10-B333-353510D2DCEA}"/>
              </a:ext>
            </a:extLst>
          </p:cNvPr>
          <p:cNvSpPr txBox="1"/>
          <p:nvPr/>
        </p:nvSpPr>
        <p:spPr>
          <a:xfrm>
            <a:off x="9420801" y="4380014"/>
            <a:ext cx="1479902" cy="523220"/>
          </a:xfrm>
          <a:prstGeom prst="rect">
            <a:avLst/>
          </a:prstGeom>
          <a:noFill/>
        </p:spPr>
        <p:txBody>
          <a:bodyPr wrap="square" rtlCol="0">
            <a:spAutoFit/>
          </a:bodyPr>
          <a:lstStyle/>
          <a:p>
            <a:pPr algn="ctr"/>
            <a:r>
              <a:rPr lang="ca-ES" sz="1400" err="1"/>
              <a:t>Incompatibility</a:t>
            </a:r>
            <a:r>
              <a:rPr lang="ca-ES" sz="1400"/>
              <a:t> </a:t>
            </a:r>
            <a:r>
              <a:rPr lang="ca-ES" sz="1400" err="1"/>
              <a:t>with</a:t>
            </a:r>
            <a:r>
              <a:rPr lang="ca-ES" sz="1400"/>
              <a:t> </a:t>
            </a:r>
            <a:r>
              <a:rPr lang="ca-ES" sz="1400" err="1"/>
              <a:t>law</a:t>
            </a:r>
            <a:endParaRPr lang="ca-ES" sz="1400"/>
          </a:p>
        </p:txBody>
      </p:sp>
      <p:sp>
        <p:nvSpPr>
          <p:cNvPr id="25" name="CuadroTexto 24">
            <a:extLst>
              <a:ext uri="{FF2B5EF4-FFF2-40B4-BE49-F238E27FC236}">
                <a16:creationId xmlns:a16="http://schemas.microsoft.com/office/drawing/2014/main" id="{AEC179BE-9BC4-7C62-A00E-E8810DE98703}"/>
              </a:ext>
            </a:extLst>
          </p:cNvPr>
          <p:cNvSpPr txBox="1"/>
          <p:nvPr/>
        </p:nvSpPr>
        <p:spPr>
          <a:xfrm>
            <a:off x="2123079" y="5302697"/>
            <a:ext cx="1155098" cy="523220"/>
          </a:xfrm>
          <a:prstGeom prst="rect">
            <a:avLst/>
          </a:prstGeom>
          <a:noFill/>
        </p:spPr>
        <p:txBody>
          <a:bodyPr wrap="square" rtlCol="0">
            <a:spAutoFit/>
          </a:bodyPr>
          <a:lstStyle/>
          <a:p>
            <a:r>
              <a:rPr lang="ca-ES" sz="1400"/>
              <a:t>A </a:t>
            </a:r>
            <a:r>
              <a:rPr lang="ca-ES" sz="1400" err="1"/>
              <a:t>given</a:t>
            </a:r>
            <a:r>
              <a:rPr lang="ca-ES" sz="1400"/>
              <a:t> </a:t>
            </a:r>
            <a:r>
              <a:rPr lang="ca-ES" sz="1400" err="1"/>
              <a:t>disease</a:t>
            </a:r>
            <a:endParaRPr lang="ca-ES" sz="1400"/>
          </a:p>
        </p:txBody>
      </p:sp>
    </p:spTree>
    <p:extLst>
      <p:ext uri="{BB962C8B-B14F-4D97-AF65-F5344CB8AC3E}">
        <p14:creationId xmlns:p14="http://schemas.microsoft.com/office/powerpoint/2010/main" val="41668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C1C85-EF93-7964-80A8-5FAF3B740121}"/>
            </a:ext>
          </a:extLst>
        </p:cNvPr>
        <p:cNvGrpSpPr/>
        <p:nvPr/>
      </p:nvGrpSpPr>
      <p:grpSpPr>
        <a:xfrm>
          <a:off x="0" y="0"/>
          <a:ext cx="0" cy="0"/>
          <a:chOff x="0" y="0"/>
          <a:chExt cx="0" cy="0"/>
        </a:xfrm>
      </p:grpSpPr>
      <p:pic>
        <p:nvPicPr>
          <p:cNvPr id="28" name="Picture 2" descr="Black silhouette country borders map of spain Vector Image">
            <a:extLst>
              <a:ext uri="{FF2B5EF4-FFF2-40B4-BE49-F238E27FC236}">
                <a16:creationId xmlns:a16="http://schemas.microsoft.com/office/drawing/2014/main" id="{9620B97D-850E-A4F4-8CE7-8315A4C8FED7}"/>
              </a:ext>
            </a:extLst>
          </p:cNvPr>
          <p:cNvPicPr>
            <a:picLocks noChangeAspect="1" noChangeArrowheads="1"/>
          </p:cNvPicPr>
          <p:nvPr/>
        </p:nvPicPr>
        <p:blipFill rotWithShape="1">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046707" y="4856401"/>
            <a:ext cx="1761261" cy="1258263"/>
          </a:xfrm>
          <a:prstGeom prst="rect">
            <a:avLst/>
          </a:prstGeom>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35890823-5D4E-7DE1-D930-16DACD014AF2}"/>
              </a:ext>
            </a:extLst>
          </p:cNvPr>
          <p:cNvSpPr>
            <a:spLocks noGrp="1"/>
          </p:cNvSpPr>
          <p:nvPr>
            <p:ph type="sldNum" sz="quarter" idx="10"/>
          </p:nvPr>
        </p:nvSpPr>
        <p:spPr/>
        <p:txBody>
          <a:bodyPr/>
          <a:lstStyle/>
          <a:p>
            <a:fld id="{65604848-89ED-4236-9DF5-8401F1F83423}" type="slidenum">
              <a:rPr lang="it-IT" smtClean="0"/>
              <a:pPr/>
              <a:t>20</a:t>
            </a:fld>
            <a:endParaRPr lang="it-IT"/>
          </a:p>
        </p:txBody>
      </p:sp>
      <p:pic>
        <p:nvPicPr>
          <p:cNvPr id="2050" name="Picture 2" descr="Black silhouette country borders map of spain Vector Image">
            <a:extLst>
              <a:ext uri="{FF2B5EF4-FFF2-40B4-BE49-F238E27FC236}">
                <a16:creationId xmlns:a16="http://schemas.microsoft.com/office/drawing/2014/main" id="{2AB778E6-D172-4754-AEB7-B98ABE66D911}"/>
              </a:ext>
            </a:extLst>
          </p:cNvPr>
          <p:cNvPicPr>
            <a:picLocks noChangeAspect="1" noChangeArrowheads="1"/>
          </p:cNvPicPr>
          <p:nvPr/>
        </p:nvPicPr>
        <p:blipFill rotWithShape="1">
          <a:blip r:embed="rId3"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001724" y="1475918"/>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Premium Vector | Black silhouette of the country of France. Map. Vector  illustration">
            <a:extLst>
              <a:ext uri="{FF2B5EF4-FFF2-40B4-BE49-F238E27FC236}">
                <a16:creationId xmlns:a16="http://schemas.microsoft.com/office/drawing/2014/main" id="{DAD388EB-F280-3046-5221-87AEBA03D6C3}"/>
              </a:ext>
            </a:extLst>
          </p:cNvPr>
          <p:cNvPicPr>
            <a:picLocks noChangeAspect="1" noChangeArrowheads="1"/>
          </p:cNvPicPr>
          <p:nvPr/>
        </p:nvPicPr>
        <p:blipFill rotWithShape="1">
          <a:blip r:embed="rId4"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1654334"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Vector Illustration Black Silhouette Uk Map : image vectorielle de stock  (libre de droits) 293448692 | Shutterstock">
            <a:extLst>
              <a:ext uri="{FF2B5EF4-FFF2-40B4-BE49-F238E27FC236}">
                <a16:creationId xmlns:a16="http://schemas.microsoft.com/office/drawing/2014/main" id="{E57E1476-7C41-DAA6-4A05-D3E9C40419FB}"/>
              </a:ext>
            </a:extLst>
          </p:cNvPr>
          <p:cNvPicPr>
            <a:picLocks noChangeAspect="1" noChangeArrowheads="1"/>
          </p:cNvPicPr>
          <p:nvPr/>
        </p:nvPicPr>
        <p:blipFill rotWithShape="1">
          <a:blip r:embed="rId5"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7561639" y="3955545"/>
            <a:ext cx="1608571" cy="1531523"/>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Black Map Of Sweden Stock Illustration - Download Image Now - Sweden, Map,  Vector - iStock">
            <a:extLst>
              <a:ext uri="{FF2B5EF4-FFF2-40B4-BE49-F238E27FC236}">
                <a16:creationId xmlns:a16="http://schemas.microsoft.com/office/drawing/2014/main" id="{FAB69CE5-ED75-197A-15A7-A1EDEA1D5AF6}"/>
              </a:ext>
            </a:extLst>
          </p:cNvPr>
          <p:cNvPicPr>
            <a:picLocks noChangeAspect="1" noChangeArrowheads="1"/>
          </p:cNvPicPr>
          <p:nvPr/>
        </p:nvPicPr>
        <p:blipFill>
          <a:blip r:embed="rId6"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6209667" y="991108"/>
            <a:ext cx="1350401" cy="207649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descr="Denmark map vector : images libres de droits, photos de stock et  illustrations | Shutterstock">
            <a:extLst>
              <a:ext uri="{FF2B5EF4-FFF2-40B4-BE49-F238E27FC236}">
                <a16:creationId xmlns:a16="http://schemas.microsoft.com/office/drawing/2014/main" id="{528ACB17-C4D8-2D09-6FD5-E6F50F93D1FC}"/>
              </a:ext>
            </a:extLst>
          </p:cNvPr>
          <p:cNvPicPr>
            <a:picLocks noChangeAspect="1" noChangeArrowheads="1"/>
          </p:cNvPicPr>
          <p:nvPr/>
        </p:nvPicPr>
        <p:blipFill>
          <a:blip r:embed="rId7"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8517572" y="1261627"/>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6" name="Imatge 2">
            <a:extLst>
              <a:ext uri="{FF2B5EF4-FFF2-40B4-BE49-F238E27FC236}">
                <a16:creationId xmlns:a16="http://schemas.microsoft.com/office/drawing/2014/main" id="{E867C3C1-C44C-AB4F-8F6D-15E5686FA328}"/>
              </a:ext>
            </a:extLst>
          </p:cNvPr>
          <p:cNvPicPr>
            <a:picLocks noChangeAspect="1"/>
          </p:cNvPicPr>
          <p:nvPr/>
        </p:nvPicPr>
        <p:blipFill>
          <a:blip r:embed="rId8" cstate="email">
            <a:alphaModFix amt="70000"/>
            <a:duotone>
              <a:schemeClr val="accent6">
                <a:shade val="45000"/>
                <a:satMod val="135000"/>
              </a:schemeClr>
              <a:prstClr val="white"/>
            </a:duotone>
            <a:extLst>
              <a:ext uri="{BEBA8EAE-BF5A-486C-A8C5-ECC9F3942E4B}">
                <a14:imgProps xmlns:a14="http://schemas.microsoft.com/office/drawing/2010/main">
                  <a14:imgLayer r:embed="rId9">
                    <a14:imgEffect>
                      <a14:backgroundRemoval t="0" b="100000" l="10504" r="94534"/>
                    </a14:imgEffect>
                  </a14:imgLayer>
                </a14:imgProps>
              </a:ext>
              <a:ext uri="{28A0092B-C50C-407E-A947-70E740481C1C}">
                <a14:useLocalDpi xmlns:a14="http://schemas.microsoft.com/office/drawing/2010/main"/>
              </a:ext>
            </a:extLst>
          </a:blip>
          <a:srcRect/>
          <a:stretch/>
        </p:blipFill>
        <p:spPr>
          <a:xfrm>
            <a:off x="1620294" y="2967444"/>
            <a:ext cx="1146547" cy="595322"/>
          </a:xfrm>
          <a:prstGeom prst="rect">
            <a:avLst/>
          </a:prstGeom>
        </p:spPr>
      </p:pic>
      <p:pic>
        <p:nvPicPr>
          <p:cNvPr id="7" name="Imatge 4" descr="Imatge que conté silueta, esbós, dibuix, bestiar&#10;&#10;Descripció generada automàticament">
            <a:extLst>
              <a:ext uri="{FF2B5EF4-FFF2-40B4-BE49-F238E27FC236}">
                <a16:creationId xmlns:a16="http://schemas.microsoft.com/office/drawing/2014/main" id="{04EAF7D8-D739-5369-4B70-33FD6A36F5ED}"/>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4990338" y="3307813"/>
            <a:ext cx="505600" cy="465692"/>
          </a:xfrm>
          <a:prstGeom prst="rect">
            <a:avLst/>
          </a:prstGeom>
        </p:spPr>
      </p:pic>
      <p:pic>
        <p:nvPicPr>
          <p:cNvPr id="8" name="Imatge 5" descr="Imatge que conté silueta, esbós, dibuix, bestiar&#10;&#10;Descripció generada automàticament">
            <a:extLst>
              <a:ext uri="{FF2B5EF4-FFF2-40B4-BE49-F238E27FC236}">
                <a16:creationId xmlns:a16="http://schemas.microsoft.com/office/drawing/2014/main" id="{F64450BA-C29C-D1B4-3BC8-F57716A0BF91}"/>
              </a:ext>
            </a:extLst>
          </p:cNvPr>
          <p:cNvPicPr>
            <a:picLocks noChangeAspect="1"/>
          </p:cNvPicPr>
          <p:nvPr/>
        </p:nvPicPr>
        <p:blipFill>
          <a:blip r:embed="rId12" cstate="email">
            <a:alphaModFix amt="70000"/>
            <a:duotone>
              <a:schemeClr val="accent6">
                <a:shade val="45000"/>
                <a:satMod val="135000"/>
              </a:schemeClr>
              <a:prstClr val="white"/>
            </a:duotone>
            <a:extLst>
              <a:ext uri="{BEBA8EAE-BF5A-486C-A8C5-ECC9F3942E4B}">
                <a14:imgProps xmlns:a14="http://schemas.microsoft.com/office/drawing/2010/main">
                  <a14:imgLayer r:embed="rId13">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4680130" y="2837408"/>
            <a:ext cx="867429" cy="523030"/>
          </a:xfrm>
          <a:prstGeom prst="rect">
            <a:avLst/>
          </a:prstGeom>
        </p:spPr>
      </p:pic>
      <p:pic>
        <p:nvPicPr>
          <p:cNvPr id="9" name="Imatge 15">
            <a:extLst>
              <a:ext uri="{FF2B5EF4-FFF2-40B4-BE49-F238E27FC236}">
                <a16:creationId xmlns:a16="http://schemas.microsoft.com/office/drawing/2014/main" id="{3594BDF9-E98F-6576-FB11-2622C3F35A6E}"/>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167621" y="2926465"/>
            <a:ext cx="1236220" cy="770169"/>
          </a:xfrm>
          <a:prstGeom prst="rect">
            <a:avLst/>
          </a:prstGeom>
        </p:spPr>
      </p:pic>
      <p:pic>
        <p:nvPicPr>
          <p:cNvPr id="13" name="Imatge 2">
            <a:extLst>
              <a:ext uri="{FF2B5EF4-FFF2-40B4-BE49-F238E27FC236}">
                <a16:creationId xmlns:a16="http://schemas.microsoft.com/office/drawing/2014/main" id="{4B87D6FE-F31C-9025-E989-71106F5B0740}"/>
              </a:ext>
            </a:extLst>
          </p:cNvPr>
          <p:cNvPicPr>
            <a:picLocks noChangeAspect="1"/>
          </p:cNvPicPr>
          <p:nvPr/>
        </p:nvPicPr>
        <p:blipFill>
          <a:blip r:embed="rId16" cstate="email">
            <a:alphaModFix amt="70000"/>
            <a:duotone>
              <a:schemeClr val="accent6">
                <a:shade val="45000"/>
                <a:satMod val="135000"/>
              </a:schemeClr>
              <a:prstClr val="white"/>
            </a:duotone>
            <a:extLst>
              <a:ext uri="{BEBA8EAE-BF5A-486C-A8C5-ECC9F3942E4B}">
                <a14:imgProps xmlns:a14="http://schemas.microsoft.com/office/drawing/2010/main">
                  <a14:imgLayer r:embed="rId17">
                    <a14:imgEffect>
                      <a14:backgroundRemoval t="0" b="100000" l="10504" r="94534"/>
                    </a14:imgEffect>
                  </a14:imgLayer>
                </a14:imgProps>
              </a:ext>
              <a:ext uri="{28A0092B-C50C-407E-A947-70E740481C1C}">
                <a14:useLocalDpi xmlns:a14="http://schemas.microsoft.com/office/drawing/2010/main"/>
              </a:ext>
            </a:extLst>
          </a:blip>
          <a:srcRect/>
          <a:stretch/>
        </p:blipFill>
        <p:spPr>
          <a:xfrm>
            <a:off x="3733098" y="3071453"/>
            <a:ext cx="947032" cy="491728"/>
          </a:xfrm>
          <a:prstGeom prst="rect">
            <a:avLst/>
          </a:prstGeom>
        </p:spPr>
      </p:pic>
      <p:pic>
        <p:nvPicPr>
          <p:cNvPr id="15" name="Imatge 2">
            <a:extLst>
              <a:ext uri="{FF2B5EF4-FFF2-40B4-BE49-F238E27FC236}">
                <a16:creationId xmlns:a16="http://schemas.microsoft.com/office/drawing/2014/main" id="{A10C960D-4098-A38F-A11B-126643FF8BBE}"/>
              </a:ext>
            </a:extLst>
          </p:cNvPr>
          <p:cNvPicPr>
            <a:picLocks noChangeAspect="1"/>
          </p:cNvPicPr>
          <p:nvPr/>
        </p:nvPicPr>
        <p:blipFill>
          <a:blip r:embed="rId18" cstate="email">
            <a:alphaModFix amt="70000"/>
            <a:duotone>
              <a:schemeClr val="accent6">
                <a:shade val="45000"/>
                <a:satMod val="135000"/>
              </a:schemeClr>
              <a:prstClr val="white"/>
            </a:duotone>
            <a:extLst>
              <a:ext uri="{BEBA8EAE-BF5A-486C-A8C5-ECC9F3942E4B}">
                <a14:imgProps xmlns:a14="http://schemas.microsoft.com/office/drawing/2010/main">
                  <a14:imgLayer r:embed="rId19">
                    <a14:imgEffect>
                      <a14:backgroundRemoval t="0" b="100000" l="10504" r="94534"/>
                    </a14:imgEffect>
                  </a14:imgLayer>
                </a14:imgProps>
              </a:ext>
              <a:ext uri="{28A0092B-C50C-407E-A947-70E740481C1C}">
                <a14:useLocalDpi xmlns:a14="http://schemas.microsoft.com/office/drawing/2010/main"/>
              </a:ext>
            </a:extLst>
          </a:blip>
          <a:srcRect/>
          <a:stretch/>
        </p:blipFill>
        <p:spPr>
          <a:xfrm>
            <a:off x="6809880" y="5565729"/>
            <a:ext cx="1155487" cy="595322"/>
          </a:xfrm>
          <a:prstGeom prst="rect">
            <a:avLst/>
          </a:prstGeom>
        </p:spPr>
      </p:pic>
      <p:pic>
        <p:nvPicPr>
          <p:cNvPr id="22" name="Imatge 5" descr="Imatge que conté silueta, esbós, dibuix, bestiar&#10;&#10;Descripció generada automàticament">
            <a:extLst>
              <a:ext uri="{FF2B5EF4-FFF2-40B4-BE49-F238E27FC236}">
                <a16:creationId xmlns:a16="http://schemas.microsoft.com/office/drawing/2014/main" id="{853ED4BE-BD34-35CD-6736-1CE08E5BFAAD}"/>
              </a:ext>
            </a:extLst>
          </p:cNvPr>
          <p:cNvPicPr>
            <a:picLocks noChangeAspect="1"/>
          </p:cNvPicPr>
          <p:nvPr/>
        </p:nvPicPr>
        <p:blipFill>
          <a:blip r:embed="rId20" cstate="email">
            <a:alphaModFix amt="70000"/>
            <a:duotone>
              <a:schemeClr val="accent6">
                <a:shade val="45000"/>
                <a:satMod val="135000"/>
              </a:schemeClr>
              <a:prstClr val="white"/>
            </a:duotone>
            <a:extLst>
              <a:ext uri="{BEBA8EAE-BF5A-486C-A8C5-ECC9F3942E4B}">
                <a14:imgProps xmlns:a14="http://schemas.microsoft.com/office/drawing/2010/main">
                  <a14:imgLayer r:embed="rId21">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8717601" y="2760085"/>
            <a:ext cx="1270838" cy="766272"/>
          </a:xfrm>
          <a:prstGeom prst="rect">
            <a:avLst/>
          </a:prstGeom>
        </p:spPr>
      </p:pic>
      <p:pic>
        <p:nvPicPr>
          <p:cNvPr id="24" name="Imatge 15">
            <a:extLst>
              <a:ext uri="{FF2B5EF4-FFF2-40B4-BE49-F238E27FC236}">
                <a16:creationId xmlns:a16="http://schemas.microsoft.com/office/drawing/2014/main" id="{8CDE5ABA-8FD0-437F-5B06-D45BA28CF9E6}"/>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08971" y="2900226"/>
            <a:ext cx="1236220" cy="770169"/>
          </a:xfrm>
          <a:prstGeom prst="rect">
            <a:avLst/>
          </a:prstGeom>
        </p:spPr>
      </p:pic>
      <p:sp>
        <p:nvSpPr>
          <p:cNvPr id="2" name="CuadroTexto 1">
            <a:extLst>
              <a:ext uri="{FF2B5EF4-FFF2-40B4-BE49-F238E27FC236}">
                <a16:creationId xmlns:a16="http://schemas.microsoft.com/office/drawing/2014/main" id="{16F2AA6A-A8BA-74BD-59B2-84B073FBB9DB}"/>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3" name="Picture 2" descr="Vector gratis de Silueta del mapa de Irlanda PNG | FreeImages">
            <a:extLst>
              <a:ext uri="{FF2B5EF4-FFF2-40B4-BE49-F238E27FC236}">
                <a16:creationId xmlns:a16="http://schemas.microsoft.com/office/drawing/2014/main" id="{4D4CCD7E-AF36-E207-3FCD-4786328C05EF}"/>
              </a:ext>
            </a:extLst>
          </p:cNvPr>
          <p:cNvPicPr>
            <a:picLocks noChangeAspect="1" noChangeArrowheads="1"/>
          </p:cNvPicPr>
          <p:nvPr/>
        </p:nvPicPr>
        <p:blipFill>
          <a:blip r:embed="rId2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852009" y="4869388"/>
            <a:ext cx="1152128" cy="1152128"/>
          </a:xfrm>
          <a:prstGeom prst="rect">
            <a:avLst/>
          </a:prstGeom>
          <a:extLst>
            <a:ext uri="{909E8E84-426E-40DD-AFC4-6F175D3DCCD1}">
              <a14:hiddenFill xmlns:a14="http://schemas.microsoft.com/office/drawing/2010/main">
                <a:solidFill>
                  <a:srgbClr val="FFFFFF"/>
                </a:solidFill>
              </a14:hiddenFill>
            </a:ext>
          </a:extLst>
        </p:spPr>
      </p:pic>
      <p:pic>
        <p:nvPicPr>
          <p:cNvPr id="10" name="Picture 6" descr="Mapa De Rumania PNG, Dibujos, Vectores Para Descarga Gratuita - Pngtree">
            <a:extLst>
              <a:ext uri="{FF2B5EF4-FFF2-40B4-BE49-F238E27FC236}">
                <a16:creationId xmlns:a16="http://schemas.microsoft.com/office/drawing/2014/main" id="{FEF2CE0C-0FBA-8AF3-92D4-1FA5CB0A2BC3}"/>
              </a:ext>
            </a:extLst>
          </p:cNvPr>
          <p:cNvPicPr>
            <a:picLocks noChangeAspect="1" noChangeArrowheads="1"/>
          </p:cNvPicPr>
          <p:nvPr/>
        </p:nvPicPr>
        <p:blipFill>
          <a:blip r:embed="rId23" cstate="email">
            <a:alphaModFix amt="70000"/>
            <a:biLevel thresh="50000"/>
            <a:extLst>
              <a:ext uri="{28A0092B-C50C-407E-A947-70E740481C1C}">
                <a14:useLocalDpi xmlns:a14="http://schemas.microsoft.com/office/drawing/2010/main"/>
              </a:ext>
            </a:extLst>
          </a:blip>
          <a:srcRect/>
          <a:stretch>
            <a:fillRect/>
          </a:stretch>
        </p:blipFill>
        <p:spPr bwMode="auto">
          <a:xfrm>
            <a:off x="2798350" y="4641830"/>
            <a:ext cx="1530339" cy="1224271"/>
          </a:xfrm>
          <a:prstGeom prst="rect">
            <a:avLst/>
          </a:prstGeom>
          <a:extLst>
            <a:ext uri="{909E8E84-426E-40DD-AFC4-6F175D3DCCD1}">
              <a14:hiddenFill xmlns:a14="http://schemas.microsoft.com/office/drawing/2010/main">
                <a:solidFill>
                  <a:srgbClr val="FFFFFF"/>
                </a:solidFill>
              </a14:hiddenFill>
            </a:ext>
          </a:extLst>
        </p:spPr>
      </p:pic>
      <p:pic>
        <p:nvPicPr>
          <p:cNvPr id="30" name="Imatge 4" descr="Imatge que conté silueta, esbós, dibuix, bestiar&#10;&#10;Descripció generada automàticament">
            <a:extLst>
              <a:ext uri="{FF2B5EF4-FFF2-40B4-BE49-F238E27FC236}">
                <a16:creationId xmlns:a16="http://schemas.microsoft.com/office/drawing/2014/main" id="{74F3391E-5B1D-5F1A-9DEA-2831C00A5698}"/>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3602786" y="5760220"/>
            <a:ext cx="505600" cy="465692"/>
          </a:xfrm>
          <a:prstGeom prst="rect">
            <a:avLst/>
          </a:prstGeom>
        </p:spPr>
      </p:pic>
      <p:pic>
        <p:nvPicPr>
          <p:cNvPr id="31" name="Picture 8">
            <a:extLst>
              <a:ext uri="{FF2B5EF4-FFF2-40B4-BE49-F238E27FC236}">
                <a16:creationId xmlns:a16="http://schemas.microsoft.com/office/drawing/2014/main" id="{76C70A65-5C11-C8C5-9D29-E6CA941B9BFD}"/>
              </a:ext>
            </a:extLst>
          </p:cNvPr>
          <p:cNvPicPr>
            <a:picLocks noChangeAspect="1" noChangeArrowheads="1"/>
          </p:cNvPicPr>
          <p:nvPr/>
        </p:nvPicPr>
        <p:blipFill>
          <a:blip r:embed="rId2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28953" y="5919316"/>
            <a:ext cx="484912" cy="4811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UFTMiP - Authentification">
            <a:extLst>
              <a:ext uri="{FF2B5EF4-FFF2-40B4-BE49-F238E27FC236}">
                <a16:creationId xmlns:a16="http://schemas.microsoft.com/office/drawing/2014/main" id="{7B79A56D-F2C1-E044-40CE-F9CF77D8946A}"/>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724138" y="744364"/>
            <a:ext cx="1307209" cy="342461"/>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69B86854-4095-0C31-01B2-241B1B181D9D}"/>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8202390" y="656287"/>
            <a:ext cx="2430114" cy="480566"/>
          </a:xfrm>
          <a:prstGeom prst="rect">
            <a:avLst/>
          </a:prstGeom>
        </p:spPr>
      </p:pic>
      <p:pic>
        <p:nvPicPr>
          <p:cNvPr id="35" name="Picture 2" descr="Examples of One Health co-operation in COVID-19 diagnostics: SVA - One  Health EJP">
            <a:extLst>
              <a:ext uri="{FF2B5EF4-FFF2-40B4-BE49-F238E27FC236}">
                <a16:creationId xmlns:a16="http://schemas.microsoft.com/office/drawing/2014/main" id="{F771432C-67BC-9FF0-163E-8434BBB3393A}"/>
              </a:ext>
            </a:extLst>
          </p:cNvPr>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t="24924" b="21152"/>
          <a:stretch/>
        </p:blipFill>
        <p:spPr bwMode="auto">
          <a:xfrm>
            <a:off x="6283384" y="659671"/>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Swedish University of Agricultural Sciences - Wikipedia">
            <a:extLst>
              <a:ext uri="{FF2B5EF4-FFF2-40B4-BE49-F238E27FC236}">
                <a16:creationId xmlns:a16="http://schemas.microsoft.com/office/drawing/2014/main" id="{344E422F-6DC6-483B-BBD1-D2FBE4E97557}"/>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300979" y="508198"/>
            <a:ext cx="578627" cy="578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nomous University of Barcelona - Simple English Wikipedia, the free  encyclopedia">
            <a:extLst>
              <a:ext uri="{FF2B5EF4-FFF2-40B4-BE49-F238E27FC236}">
                <a16:creationId xmlns:a16="http://schemas.microsoft.com/office/drawing/2014/main" id="{442C10F9-8F24-C2BF-B36D-768DCB6F8D9E}"/>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098121" y="635294"/>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a:extLst>
              <a:ext uri="{FF2B5EF4-FFF2-40B4-BE49-F238E27FC236}">
                <a16:creationId xmlns:a16="http://schemas.microsoft.com/office/drawing/2014/main" id="{ADACFFF6-C55B-BD57-F96A-5E0135CBDC61}"/>
              </a:ext>
            </a:extLst>
          </p:cNvPr>
          <p:cNvPicPr>
            <a:picLocks noChangeAspect="1"/>
          </p:cNvPicPr>
          <p:nvPr/>
        </p:nvPicPr>
        <p:blipFill>
          <a:blip r:embed="rId30"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6722786" y="4149493"/>
            <a:ext cx="1233681" cy="1079172"/>
          </a:xfrm>
          <a:prstGeom prst="rect">
            <a:avLst/>
          </a:prstGeom>
        </p:spPr>
      </p:pic>
      <p:pic>
        <p:nvPicPr>
          <p:cNvPr id="38" name="Picture 19" descr="A blue and black logo&#10;&#10;AI-generated content may be incorrect.">
            <a:extLst>
              <a:ext uri="{FF2B5EF4-FFF2-40B4-BE49-F238E27FC236}">
                <a16:creationId xmlns:a16="http://schemas.microsoft.com/office/drawing/2014/main" id="{96B117A5-513D-6F9F-2544-39D366D75698}"/>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137385" y="4112574"/>
            <a:ext cx="3212554" cy="603407"/>
          </a:xfrm>
          <a:prstGeom prst="rect">
            <a:avLst/>
          </a:prstGeom>
        </p:spPr>
      </p:pic>
      <p:sp>
        <p:nvSpPr>
          <p:cNvPr id="39" name="Rectángulo 38">
            <a:extLst>
              <a:ext uri="{FF2B5EF4-FFF2-40B4-BE49-F238E27FC236}">
                <a16:creationId xmlns:a16="http://schemas.microsoft.com/office/drawing/2014/main" id="{5D6FD925-2B0E-CB74-B92A-6FEC7F80F116}"/>
              </a:ext>
            </a:extLst>
          </p:cNvPr>
          <p:cNvSpPr/>
          <p:nvPr/>
        </p:nvSpPr>
        <p:spPr>
          <a:xfrm>
            <a:off x="1764379" y="3981581"/>
            <a:ext cx="4043589" cy="24188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tge 15" descr="Imatge que conté ocell, ocells gal·liformes, pollastre&#10;&#10;Pot ser que el contingut generat per IA no sigui correcte.">
            <a:extLst>
              <a:ext uri="{FF2B5EF4-FFF2-40B4-BE49-F238E27FC236}">
                <a16:creationId xmlns:a16="http://schemas.microsoft.com/office/drawing/2014/main" id="{9929D2BC-4B75-9E3A-F869-7279F99B00A0}"/>
              </a:ext>
            </a:extLst>
          </p:cNvPr>
          <p:cNvPicPr>
            <a:picLocks noChangeAspect="1"/>
          </p:cNvPicPr>
          <p:nvPr/>
        </p:nvPicPr>
        <p:blipFill>
          <a:blip r:embed="rId32" cstate="email">
            <a:alphaModFix amt="85000"/>
            <a:duotone>
              <a:schemeClr val="accent6">
                <a:shade val="45000"/>
                <a:satMod val="135000"/>
              </a:schemeClr>
              <a:prstClr val="white"/>
            </a:duotone>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245548" y="5447057"/>
            <a:ext cx="1245859" cy="770169"/>
          </a:xfrm>
          <a:prstGeom prst="rect">
            <a:avLst/>
          </a:prstGeom>
        </p:spPr>
      </p:pic>
      <p:pic>
        <p:nvPicPr>
          <p:cNvPr id="14" name="Imatge 13" descr="University Of Surrey Logo PNG (Free Download)">
            <a:extLst>
              <a:ext uri="{FF2B5EF4-FFF2-40B4-BE49-F238E27FC236}">
                <a16:creationId xmlns:a16="http://schemas.microsoft.com/office/drawing/2014/main" id="{0B397305-5E5E-179E-E786-55E112B745F4}"/>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248775" y="4176713"/>
            <a:ext cx="1235075" cy="1235075"/>
          </a:xfrm>
          <a:prstGeom prst="rect">
            <a:avLst/>
          </a:prstGeom>
        </p:spPr>
      </p:pic>
    </p:spTree>
    <p:extLst>
      <p:ext uri="{BB962C8B-B14F-4D97-AF65-F5344CB8AC3E}">
        <p14:creationId xmlns:p14="http://schemas.microsoft.com/office/powerpoint/2010/main" val="1354903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33379D-73AA-96E8-760A-18F47ECF8A49}"/>
              </a:ext>
            </a:extLst>
          </p:cNvPr>
          <p:cNvSpPr>
            <a:spLocks noGrp="1"/>
          </p:cNvSpPr>
          <p:nvPr>
            <p:ph type="sldNum" sz="quarter" idx="10"/>
          </p:nvPr>
        </p:nvSpPr>
        <p:spPr/>
        <p:txBody>
          <a:bodyPr/>
          <a:lstStyle/>
          <a:p>
            <a:fld id="{65604848-89ED-4236-9DF5-8401F1F83423}" type="slidenum">
              <a:rPr lang="it-IT" smtClean="0"/>
              <a:pPr/>
              <a:t>21</a:t>
            </a:fld>
            <a:endParaRPr lang="it-IT"/>
          </a:p>
        </p:txBody>
      </p:sp>
      <p:pic>
        <p:nvPicPr>
          <p:cNvPr id="6" name="Picture 5" descr="A person smiling at the camera&#10;&#10;AI-generated content may be incorrect.">
            <a:extLst>
              <a:ext uri="{FF2B5EF4-FFF2-40B4-BE49-F238E27FC236}">
                <a16:creationId xmlns:a16="http://schemas.microsoft.com/office/drawing/2014/main" id="{C792F744-556D-4597-0B9D-B48D26C3F6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385" y="4490718"/>
            <a:ext cx="1214228" cy="1214228"/>
          </a:xfrm>
          <a:prstGeom prst="ellipse">
            <a:avLst/>
          </a:prstGeom>
        </p:spPr>
      </p:pic>
      <p:sp>
        <p:nvSpPr>
          <p:cNvPr id="10" name="TextBox 9">
            <a:extLst>
              <a:ext uri="{FF2B5EF4-FFF2-40B4-BE49-F238E27FC236}">
                <a16:creationId xmlns:a16="http://schemas.microsoft.com/office/drawing/2014/main" id="{A078B3C4-2387-8BE7-2D7E-02C2502F8819}"/>
              </a:ext>
            </a:extLst>
          </p:cNvPr>
          <p:cNvSpPr txBox="1"/>
          <p:nvPr/>
        </p:nvSpPr>
        <p:spPr>
          <a:xfrm>
            <a:off x="2047553" y="4913166"/>
            <a:ext cx="4111960" cy="615553"/>
          </a:xfrm>
          <a:prstGeom prst="rect">
            <a:avLst/>
          </a:prstGeom>
          <a:noFill/>
        </p:spPr>
        <p:txBody>
          <a:bodyPr wrap="none" rtlCol="0">
            <a:spAutoFit/>
          </a:bodyPr>
          <a:lstStyle/>
          <a:p>
            <a:r>
              <a:rPr lang="en-GB"/>
              <a:t>Eleonora Cattaneo</a:t>
            </a:r>
          </a:p>
          <a:p>
            <a:r>
              <a:rPr lang="en-GB" sz="1600">
                <a:hlinkClick r:id="rId3"/>
              </a:rPr>
              <a:t>Eleonora.CATTANEO@ext.efsa.europa.eu</a:t>
            </a:r>
            <a:r>
              <a:rPr lang="en-GB" sz="1600"/>
              <a:t> </a:t>
            </a:r>
          </a:p>
        </p:txBody>
      </p:sp>
      <p:sp>
        <p:nvSpPr>
          <p:cNvPr id="16" name="TextBox 15">
            <a:extLst>
              <a:ext uri="{FF2B5EF4-FFF2-40B4-BE49-F238E27FC236}">
                <a16:creationId xmlns:a16="http://schemas.microsoft.com/office/drawing/2014/main" id="{946D32D3-4BC9-E623-AC53-FDD768C58295}"/>
              </a:ext>
            </a:extLst>
          </p:cNvPr>
          <p:cNvSpPr txBox="1"/>
          <p:nvPr/>
        </p:nvSpPr>
        <p:spPr>
          <a:xfrm>
            <a:off x="2047554" y="3432356"/>
            <a:ext cx="4116320" cy="615553"/>
          </a:xfrm>
          <a:prstGeom prst="rect">
            <a:avLst/>
          </a:prstGeom>
          <a:noFill/>
        </p:spPr>
        <p:txBody>
          <a:bodyPr wrap="none" rtlCol="0">
            <a:spAutoFit/>
          </a:bodyPr>
          <a:lstStyle/>
          <a:p>
            <a:r>
              <a:rPr lang="en-GB" err="1"/>
              <a:t>Sotiria</a:t>
            </a:r>
            <a:r>
              <a:rPr lang="en-GB"/>
              <a:t> Eleni Antoniou</a:t>
            </a:r>
          </a:p>
          <a:p>
            <a:r>
              <a:rPr lang="en-GB" sz="1600">
                <a:hlinkClick r:id="rId4"/>
              </a:rPr>
              <a:t>Sotiria-Eleni.ANTONIOU@efsa.europa.eu</a:t>
            </a:r>
            <a:r>
              <a:rPr lang="en-GB" sz="1600"/>
              <a:t>  </a:t>
            </a:r>
          </a:p>
        </p:txBody>
      </p:sp>
      <p:sp>
        <p:nvSpPr>
          <p:cNvPr id="17" name="TextBox 16">
            <a:extLst>
              <a:ext uri="{FF2B5EF4-FFF2-40B4-BE49-F238E27FC236}">
                <a16:creationId xmlns:a16="http://schemas.microsoft.com/office/drawing/2014/main" id="{4B10160C-D03E-4EE3-CE43-87897D9EC083}"/>
              </a:ext>
            </a:extLst>
          </p:cNvPr>
          <p:cNvSpPr txBox="1"/>
          <p:nvPr/>
        </p:nvSpPr>
        <p:spPr>
          <a:xfrm>
            <a:off x="2047553" y="2161076"/>
            <a:ext cx="3629520" cy="615553"/>
          </a:xfrm>
          <a:prstGeom prst="rect">
            <a:avLst/>
          </a:prstGeom>
          <a:noFill/>
        </p:spPr>
        <p:txBody>
          <a:bodyPr wrap="none" lIns="91440" tIns="45720" rIns="91440" bIns="45720" rtlCol="0" anchor="t">
            <a:spAutoFit/>
          </a:bodyPr>
          <a:lstStyle/>
          <a:p>
            <a:r>
              <a:rPr lang="en-GB" err="1">
                <a:latin typeface="Arial"/>
                <a:cs typeface="Arial"/>
              </a:rPr>
              <a:t>Inma</a:t>
            </a:r>
            <a:r>
              <a:rPr lang="en-GB">
                <a:latin typeface="Arial"/>
                <a:cs typeface="Arial"/>
              </a:rPr>
              <a:t> Aznar</a:t>
            </a:r>
          </a:p>
          <a:p>
            <a:r>
              <a:rPr lang="en-GB" sz="1600">
                <a:latin typeface="Arial"/>
                <a:cs typeface="Arial"/>
                <a:hlinkClick r:id="rId5"/>
              </a:rPr>
              <a:t>Inmaculada.AZNAR@efsa.europa.eu</a:t>
            </a:r>
            <a:r>
              <a:rPr lang="en-GB" sz="1600">
                <a:latin typeface="Arial"/>
                <a:cs typeface="Arial"/>
              </a:rPr>
              <a:t> </a:t>
            </a:r>
          </a:p>
        </p:txBody>
      </p:sp>
      <p:sp>
        <p:nvSpPr>
          <p:cNvPr id="18" name="TextBox 17">
            <a:extLst>
              <a:ext uri="{FF2B5EF4-FFF2-40B4-BE49-F238E27FC236}">
                <a16:creationId xmlns:a16="http://schemas.microsoft.com/office/drawing/2014/main" id="{1BFDE00A-247C-571D-47B2-859261AF9447}"/>
              </a:ext>
            </a:extLst>
          </p:cNvPr>
          <p:cNvSpPr txBox="1"/>
          <p:nvPr/>
        </p:nvSpPr>
        <p:spPr>
          <a:xfrm>
            <a:off x="2047553" y="863706"/>
            <a:ext cx="3595856" cy="615553"/>
          </a:xfrm>
          <a:prstGeom prst="rect">
            <a:avLst/>
          </a:prstGeom>
          <a:noFill/>
        </p:spPr>
        <p:txBody>
          <a:bodyPr wrap="none" rtlCol="0">
            <a:spAutoFit/>
          </a:bodyPr>
          <a:lstStyle/>
          <a:p>
            <a:r>
              <a:rPr lang="en-GB"/>
              <a:t>Joana Isabel Sousa Lourenco</a:t>
            </a:r>
          </a:p>
          <a:p>
            <a:r>
              <a:rPr lang="en-GB" sz="1600">
                <a:hlinkClick r:id="rId6"/>
              </a:rPr>
              <a:t>Joana.LOURENCO@efsa.europa.eu</a:t>
            </a:r>
            <a:r>
              <a:rPr lang="en-GB" sz="1600"/>
              <a:t> </a:t>
            </a:r>
          </a:p>
        </p:txBody>
      </p:sp>
      <p:pic>
        <p:nvPicPr>
          <p:cNvPr id="20" name="Picture 19" descr="A blue and black logo&#10;&#10;AI-generated content may be incorrect.">
            <a:extLst>
              <a:ext uri="{FF2B5EF4-FFF2-40B4-BE49-F238E27FC236}">
                <a16:creationId xmlns:a16="http://schemas.microsoft.com/office/drawing/2014/main" id="{61A8D102-15AA-2BBD-745E-B2CBE50E01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43998" y="2776629"/>
            <a:ext cx="4809604" cy="903378"/>
          </a:xfrm>
          <a:prstGeom prst="rect">
            <a:avLst/>
          </a:prstGeom>
        </p:spPr>
      </p:pic>
      <p:pic>
        <p:nvPicPr>
          <p:cNvPr id="3" name="Picture 2">
            <a:extLst>
              <a:ext uri="{FF2B5EF4-FFF2-40B4-BE49-F238E27FC236}">
                <a16:creationId xmlns:a16="http://schemas.microsoft.com/office/drawing/2014/main" id="{E8A06443-4229-71BB-5D87-2CD84F7EDBA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35385" y="3136160"/>
            <a:ext cx="1240556" cy="1213200"/>
          </a:xfrm>
          <a:prstGeom prst="rect">
            <a:avLst/>
          </a:prstGeom>
        </p:spPr>
      </p:pic>
      <p:pic>
        <p:nvPicPr>
          <p:cNvPr id="2" name="Picture 1" descr="A close-up of a person&#10;&#10;Description automatically generated">
            <a:extLst>
              <a:ext uri="{FF2B5EF4-FFF2-40B4-BE49-F238E27FC236}">
                <a16:creationId xmlns:a16="http://schemas.microsoft.com/office/drawing/2014/main" id="{3B66877C-3D76-AD39-9AAB-4532CB29E5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854" y="1735830"/>
            <a:ext cx="1035291" cy="1213200"/>
          </a:xfrm>
          <a:prstGeom prst="flowChartConnector">
            <a:avLst/>
          </a:prstGeom>
        </p:spPr>
      </p:pic>
      <p:pic>
        <p:nvPicPr>
          <p:cNvPr id="7" name="Picture 6" descr="A close up of a person's face&#10;&#10;AI-generated content may be incorrect.">
            <a:extLst>
              <a:ext uri="{FF2B5EF4-FFF2-40B4-BE49-F238E27FC236}">
                <a16:creationId xmlns:a16="http://schemas.microsoft.com/office/drawing/2014/main" id="{16BAC77D-6F3D-51A2-467F-9F94C4CB0E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5385" y="442042"/>
            <a:ext cx="1188000" cy="1188000"/>
          </a:xfrm>
          <a:prstGeom prst="ellipse">
            <a:avLst/>
          </a:prstGeom>
        </p:spPr>
      </p:pic>
      <p:pic>
        <p:nvPicPr>
          <p:cNvPr id="5" name="Picture 2" descr="Black silhouette country borders map of spain Vector Image">
            <a:extLst>
              <a:ext uri="{FF2B5EF4-FFF2-40B4-BE49-F238E27FC236}">
                <a16:creationId xmlns:a16="http://schemas.microsoft.com/office/drawing/2014/main" id="{BEF51D03-AAEE-4A7E-77D0-16CB40638C9F}"/>
              </a:ext>
            </a:extLst>
          </p:cNvPr>
          <p:cNvPicPr>
            <a:picLocks noChangeAspect="1" noChangeArrowheads="1"/>
          </p:cNvPicPr>
          <p:nvPr/>
        </p:nvPicPr>
        <p:blipFill rotWithShape="1">
          <a:blip r:embed="rId11" cstate="email">
            <a:alphaModFix amt="70000"/>
            <a:biLevel thresh="50000"/>
            <a:extLst>
              <a:ext uri="{28A0092B-C50C-407E-A947-70E740481C1C}">
                <a14:useLocalDpi xmlns:a14="http://schemas.microsoft.com/office/drawing/2010/main"/>
              </a:ext>
            </a:extLst>
          </a:blip>
          <a:srcRect/>
          <a:stretch/>
        </p:blipFill>
        <p:spPr bwMode="auto">
          <a:xfrm>
            <a:off x="9624392" y="1171587"/>
            <a:ext cx="1761261" cy="1258263"/>
          </a:xfrm>
          <a:prstGeom prst="rect">
            <a:avLst/>
          </a:prstGeom>
          <a:extLst>
            <a:ext uri="{909E8E84-426E-40DD-AFC4-6F175D3DCCD1}">
              <a14:hiddenFill xmlns:a14="http://schemas.microsoft.com/office/drawing/2010/main">
                <a:solidFill>
                  <a:srgbClr val="FFFFFF"/>
                </a:solidFill>
              </a14:hiddenFill>
            </a:ext>
          </a:extLst>
        </p:spPr>
      </p:pic>
      <p:pic>
        <p:nvPicPr>
          <p:cNvPr id="8" name="Picture 2" descr="Vector gratis de Silueta del mapa de Irlanda PNG | FreeImages">
            <a:extLst>
              <a:ext uri="{FF2B5EF4-FFF2-40B4-BE49-F238E27FC236}">
                <a16:creationId xmlns:a16="http://schemas.microsoft.com/office/drawing/2014/main" id="{27D561F8-4383-116B-C038-7B2FAB956D07}"/>
              </a:ext>
            </a:extLst>
          </p:cNvPr>
          <p:cNvPicPr>
            <a:picLocks noChangeAspect="1" noChangeArrowheads="1"/>
          </p:cNvPicPr>
          <p:nvPr/>
        </p:nvPicPr>
        <p:blipFill>
          <a:blip r:embed="rId12" cstate="email">
            <a:biLevel thresh="50000"/>
            <a:alphaModFix amt="70000"/>
            <a:extLst>
              <a:ext uri="{28A0092B-C50C-407E-A947-70E740481C1C}">
                <a14:useLocalDpi xmlns:a14="http://schemas.microsoft.com/office/drawing/2010/main"/>
              </a:ext>
            </a:extLst>
          </a:blip>
          <a:srcRect/>
          <a:stretch>
            <a:fillRect/>
          </a:stretch>
        </p:blipFill>
        <p:spPr bwMode="auto">
          <a:xfrm>
            <a:off x="7429694" y="1184574"/>
            <a:ext cx="1152128" cy="1152128"/>
          </a:xfrm>
          <a:prstGeom prst="rect">
            <a:avLst/>
          </a:prstGeom>
          <a:extLst>
            <a:ext uri="{909E8E84-426E-40DD-AFC4-6F175D3DCCD1}">
              <a14:hiddenFill xmlns:a14="http://schemas.microsoft.com/office/drawing/2010/main">
                <a:solidFill>
                  <a:srgbClr val="FFFFFF"/>
                </a:solidFill>
              </a14:hiddenFill>
            </a:ext>
          </a:extLst>
        </p:spPr>
      </p:pic>
      <p:pic>
        <p:nvPicPr>
          <p:cNvPr id="9" name="Picture 6" descr="Mapa De Rumania PNG, Dibujos, Vectores Para Descarga Gratuita - Pngtree">
            <a:extLst>
              <a:ext uri="{FF2B5EF4-FFF2-40B4-BE49-F238E27FC236}">
                <a16:creationId xmlns:a16="http://schemas.microsoft.com/office/drawing/2014/main" id="{2257CCA5-452A-5474-24FD-784E443D7445}"/>
              </a:ext>
            </a:extLst>
          </p:cNvPr>
          <p:cNvPicPr>
            <a:picLocks noChangeAspect="1" noChangeArrowheads="1"/>
          </p:cNvPicPr>
          <p:nvPr/>
        </p:nvPicPr>
        <p:blipFill>
          <a:blip r:embed="rId13" cstate="email">
            <a:alphaModFix amt="70000"/>
            <a:biLevel thresh="50000"/>
            <a:extLst>
              <a:ext uri="{28A0092B-C50C-407E-A947-70E740481C1C}">
                <a14:useLocalDpi xmlns:a14="http://schemas.microsoft.com/office/drawing/2010/main"/>
              </a:ext>
            </a:extLst>
          </a:blip>
          <a:srcRect/>
          <a:stretch>
            <a:fillRect/>
          </a:stretch>
        </p:blipFill>
        <p:spPr bwMode="auto">
          <a:xfrm>
            <a:off x="8376035" y="957016"/>
            <a:ext cx="1530339" cy="1224271"/>
          </a:xfrm>
          <a:prstGeom prst="rect">
            <a:avLst/>
          </a:prstGeom>
          <a:extLst>
            <a:ext uri="{909E8E84-426E-40DD-AFC4-6F175D3DCCD1}">
              <a14:hiddenFill xmlns:a14="http://schemas.microsoft.com/office/drawing/2010/main">
                <a:solidFill>
                  <a:srgbClr val="FFFFFF"/>
                </a:solidFill>
              </a14:hiddenFill>
            </a:ext>
          </a:extLst>
        </p:spPr>
      </p:pic>
      <p:pic>
        <p:nvPicPr>
          <p:cNvPr id="11" name="Imatge 4" descr="Imatge que conté silueta, esbós, dibuix, bestiar&#10;&#10;Descripció generada automàticament">
            <a:extLst>
              <a:ext uri="{FF2B5EF4-FFF2-40B4-BE49-F238E27FC236}">
                <a16:creationId xmlns:a16="http://schemas.microsoft.com/office/drawing/2014/main" id="{77A4FED9-1984-8175-26D0-C9120C78D435}"/>
              </a:ext>
            </a:extLst>
          </p:cNvPr>
          <p:cNvPicPr>
            <a:picLocks noChangeAspect="1"/>
          </p:cNvPicPr>
          <p:nvPr/>
        </p:nvPicPr>
        <p:blipFill>
          <a:blip r:embed="rId14" cstate="email">
            <a:alphaModFix amt="70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9180471" y="2075406"/>
            <a:ext cx="505600" cy="465692"/>
          </a:xfrm>
          <a:prstGeom prst="rect">
            <a:avLst/>
          </a:prstGeom>
        </p:spPr>
      </p:pic>
      <p:pic>
        <p:nvPicPr>
          <p:cNvPr id="12" name="Picture 8">
            <a:extLst>
              <a:ext uri="{FF2B5EF4-FFF2-40B4-BE49-F238E27FC236}">
                <a16:creationId xmlns:a16="http://schemas.microsoft.com/office/drawing/2014/main" id="{3BCE3767-008E-BE63-6FB7-9A80A8A1452B}"/>
              </a:ext>
            </a:extLst>
          </p:cNvPr>
          <p:cNvPicPr>
            <a:picLocks noChangeAspect="1" noChangeArrowheads="1"/>
          </p:cNvPicPr>
          <p:nvPr/>
        </p:nvPicPr>
        <p:blipFill>
          <a:blip r:embed="rId1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06638" y="2234502"/>
            <a:ext cx="484912" cy="481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9" descr="A blue and black logo&#10;&#10;AI-generated content may be incorrect.">
            <a:extLst>
              <a:ext uri="{FF2B5EF4-FFF2-40B4-BE49-F238E27FC236}">
                <a16:creationId xmlns:a16="http://schemas.microsoft.com/office/drawing/2014/main" id="{D612D5EE-B5E9-2219-EC6F-7C89A4D0370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715070" y="427760"/>
            <a:ext cx="3212554" cy="603407"/>
          </a:xfrm>
          <a:prstGeom prst="rect">
            <a:avLst/>
          </a:prstGeom>
        </p:spPr>
      </p:pic>
    </p:spTree>
    <p:extLst>
      <p:ext uri="{BB962C8B-B14F-4D97-AF65-F5344CB8AC3E}">
        <p14:creationId xmlns:p14="http://schemas.microsoft.com/office/powerpoint/2010/main" val="47634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7F0026-9CC0-410B-18BE-B46ADE718EF6}"/>
              </a:ext>
            </a:extLst>
          </p:cNvPr>
          <p:cNvSpPr>
            <a:spLocks noGrp="1"/>
          </p:cNvSpPr>
          <p:nvPr>
            <p:ph sz="half" idx="1"/>
          </p:nvPr>
        </p:nvSpPr>
        <p:spPr>
          <a:xfrm>
            <a:off x="188266" y="3847580"/>
            <a:ext cx="5843069" cy="546810"/>
          </a:xfrm>
        </p:spPr>
        <p:txBody>
          <a:bodyPr/>
          <a:lstStyle/>
          <a:p>
            <a:pPr marL="0" indent="0">
              <a:buNone/>
            </a:pPr>
            <a:r>
              <a:rPr lang="en-GB" sz="2400" b="1"/>
              <a:t>Countries</a:t>
            </a:r>
            <a:r>
              <a:rPr lang="en-GB" sz="2400"/>
              <a:t>:  Romania, Spain and Ireland </a:t>
            </a:r>
          </a:p>
          <a:p>
            <a:pPr marL="0" indent="0">
              <a:buNone/>
            </a:pPr>
            <a:endParaRPr lang="en-GB"/>
          </a:p>
        </p:txBody>
      </p:sp>
      <p:sp>
        <p:nvSpPr>
          <p:cNvPr id="4" name="Slide Number Placeholder 3">
            <a:extLst>
              <a:ext uri="{FF2B5EF4-FFF2-40B4-BE49-F238E27FC236}">
                <a16:creationId xmlns:a16="http://schemas.microsoft.com/office/drawing/2014/main" id="{AD428C9F-AB05-8585-CF1C-143247C549E3}"/>
              </a:ext>
            </a:extLst>
          </p:cNvPr>
          <p:cNvSpPr>
            <a:spLocks noGrp="1"/>
          </p:cNvSpPr>
          <p:nvPr>
            <p:ph type="sldNum" sz="quarter" idx="10"/>
          </p:nvPr>
        </p:nvSpPr>
        <p:spPr/>
        <p:txBody>
          <a:bodyPr/>
          <a:lstStyle/>
          <a:p>
            <a:fld id="{65604848-89ED-4236-9DF5-8401F1F83423}" type="slidenum">
              <a:rPr lang="it-IT" smtClean="0"/>
              <a:pPr/>
              <a:t>22</a:t>
            </a:fld>
            <a:endParaRPr lang="it-IT"/>
          </a:p>
        </p:txBody>
      </p:sp>
      <p:sp>
        <p:nvSpPr>
          <p:cNvPr id="5" name="Title 4">
            <a:extLst>
              <a:ext uri="{FF2B5EF4-FFF2-40B4-BE49-F238E27FC236}">
                <a16:creationId xmlns:a16="http://schemas.microsoft.com/office/drawing/2014/main" id="{D6A26D35-231A-46C0-8224-2A0683772814}"/>
              </a:ext>
            </a:extLst>
          </p:cNvPr>
          <p:cNvSpPr>
            <a:spLocks noGrp="1"/>
          </p:cNvSpPr>
          <p:nvPr>
            <p:ph type="title"/>
          </p:nvPr>
        </p:nvSpPr>
        <p:spPr>
          <a:xfrm>
            <a:off x="234640" y="3245354"/>
            <a:ext cx="2504362" cy="650070"/>
          </a:xfrm>
        </p:spPr>
        <p:txBody>
          <a:bodyPr/>
          <a:lstStyle/>
          <a:p>
            <a:r>
              <a:rPr lang="en-GB" sz="2800" b="1" u="sng"/>
              <a:t>Methodology</a:t>
            </a:r>
          </a:p>
        </p:txBody>
      </p:sp>
      <p:sp>
        <p:nvSpPr>
          <p:cNvPr id="27" name="Arrow: Right 26">
            <a:extLst>
              <a:ext uri="{FF2B5EF4-FFF2-40B4-BE49-F238E27FC236}">
                <a16:creationId xmlns:a16="http://schemas.microsoft.com/office/drawing/2014/main" id="{E12668F4-566F-31A6-EA25-78D4FA7090CF}"/>
              </a:ext>
            </a:extLst>
          </p:cNvPr>
          <p:cNvSpPr/>
          <p:nvPr/>
        </p:nvSpPr>
        <p:spPr>
          <a:xfrm>
            <a:off x="5433772" y="5237303"/>
            <a:ext cx="576064" cy="720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3A7CCB82-B9D7-33F2-4718-F1FB2B5F4B7C}"/>
              </a:ext>
            </a:extLst>
          </p:cNvPr>
          <p:cNvSpPr txBox="1"/>
          <p:nvPr/>
        </p:nvSpPr>
        <p:spPr>
          <a:xfrm>
            <a:off x="68583" y="4594552"/>
            <a:ext cx="1817164" cy="461665"/>
          </a:xfrm>
          <a:prstGeom prst="rect">
            <a:avLst/>
          </a:prstGeom>
          <a:noFill/>
        </p:spPr>
        <p:txBody>
          <a:bodyPr wrap="none" rtlCol="0">
            <a:spAutoFit/>
          </a:bodyPr>
          <a:lstStyle/>
          <a:p>
            <a:r>
              <a:rPr lang="en-GB" sz="2400" b="1">
                <a:solidFill>
                  <a:srgbClr val="2F4181"/>
                </a:solidFill>
                <a:latin typeface="+mn-lt"/>
                <a:cs typeface="Calibri Light" panose="020F0302020204030204" pitchFamily="34" charset="0"/>
              </a:rPr>
              <a:t>  Interviews: </a:t>
            </a:r>
          </a:p>
        </p:txBody>
      </p:sp>
      <p:sp>
        <p:nvSpPr>
          <p:cNvPr id="29" name="TextBox 28">
            <a:extLst>
              <a:ext uri="{FF2B5EF4-FFF2-40B4-BE49-F238E27FC236}">
                <a16:creationId xmlns:a16="http://schemas.microsoft.com/office/drawing/2014/main" id="{501E1DB3-8949-DFD2-F7B4-A112A1CD0F86}"/>
              </a:ext>
            </a:extLst>
          </p:cNvPr>
          <p:cNvSpPr txBox="1"/>
          <p:nvPr/>
        </p:nvSpPr>
        <p:spPr>
          <a:xfrm>
            <a:off x="6108757" y="5019396"/>
            <a:ext cx="6192688" cy="461665"/>
          </a:xfrm>
          <a:prstGeom prst="rect">
            <a:avLst/>
          </a:prstGeom>
          <a:noFill/>
        </p:spPr>
        <p:txBody>
          <a:bodyPr wrap="square" rtlCol="0">
            <a:spAutoFit/>
          </a:bodyPr>
          <a:lstStyle/>
          <a:p>
            <a:r>
              <a:rPr lang="en-GB" sz="2400">
                <a:solidFill>
                  <a:srgbClr val="2F4181"/>
                </a:solidFill>
                <a:latin typeface="+mn-lt"/>
                <a:cs typeface="Calibri Light" panose="020F0302020204030204" pitchFamily="34" charset="0"/>
              </a:rPr>
              <a:t>2 focus groups per country: 6 to 9 farmers each</a:t>
            </a:r>
          </a:p>
        </p:txBody>
      </p:sp>
      <p:sp>
        <p:nvSpPr>
          <p:cNvPr id="30" name="Content Placeholder 2">
            <a:extLst>
              <a:ext uri="{FF2B5EF4-FFF2-40B4-BE49-F238E27FC236}">
                <a16:creationId xmlns:a16="http://schemas.microsoft.com/office/drawing/2014/main" id="{F9DD03A7-9734-DF1B-4A09-C3992856443F}"/>
              </a:ext>
            </a:extLst>
          </p:cNvPr>
          <p:cNvSpPr txBox="1">
            <a:spLocks/>
          </p:cNvSpPr>
          <p:nvPr/>
        </p:nvSpPr>
        <p:spPr bwMode="auto">
          <a:xfrm>
            <a:off x="1718460" y="4613437"/>
            <a:ext cx="5165399" cy="43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8BBC"/>
              </a:buClr>
              <a:buFont typeface="Arial" panose="020B0604020202020204" pitchFamily="34" charset="0"/>
              <a:buChar char="•"/>
              <a:defRPr sz="2800" kern="1200">
                <a:solidFill>
                  <a:srgbClr val="2F4181"/>
                </a:solidFill>
                <a:latin typeface="+mn-lt"/>
                <a:ea typeface="+mn-ea"/>
                <a:cs typeface="Calibri Light" panose="020F0302020204030204" pitchFamily="34" charset="0"/>
              </a:defRPr>
            </a:lvl1pPr>
            <a:lvl2pPr marL="742950" indent="-285750" algn="l" rtl="0" fontAlgn="base">
              <a:spcBef>
                <a:spcPct val="20000"/>
              </a:spcBef>
              <a:spcAft>
                <a:spcPct val="0"/>
              </a:spcAft>
              <a:buClr>
                <a:srgbClr val="008BBC"/>
              </a:buClr>
              <a:buFont typeface="Arial" panose="020B0604020202020204" pitchFamily="34" charset="0"/>
              <a:buChar char="-"/>
              <a:defRPr sz="2400" kern="1200">
                <a:solidFill>
                  <a:srgbClr val="2F4181"/>
                </a:solidFill>
                <a:latin typeface="+mn-lt"/>
                <a:ea typeface="+mn-ea"/>
                <a:cs typeface="Calibri Light" panose="020F0302020204030204" pitchFamily="34" charset="0"/>
              </a:defRPr>
            </a:lvl2pPr>
            <a:lvl3pPr marL="1143000" indent="-228600" algn="l" rtl="0" fontAlgn="base">
              <a:spcBef>
                <a:spcPct val="20000"/>
              </a:spcBef>
              <a:spcAft>
                <a:spcPct val="0"/>
              </a:spcAft>
              <a:buClr>
                <a:srgbClr val="008BBC"/>
              </a:buClr>
              <a:buFont typeface="Arial" panose="020B0604020202020204" pitchFamily="34" charset="0"/>
              <a:buChar char="•"/>
              <a:defRPr sz="2000" kern="1200">
                <a:solidFill>
                  <a:srgbClr val="2F4181"/>
                </a:solidFill>
                <a:latin typeface="+mn-lt"/>
                <a:ea typeface="+mn-ea"/>
                <a:cs typeface="Calibri Light" panose="020F0302020204030204" pitchFamily="34" charset="0"/>
              </a:defRPr>
            </a:lvl3pPr>
            <a:lvl4pPr marL="1600200" indent="-228600" algn="l" rtl="0" fontAlgn="base">
              <a:spcBef>
                <a:spcPct val="20000"/>
              </a:spcBef>
              <a:spcAft>
                <a:spcPct val="0"/>
              </a:spcAft>
              <a:buClr>
                <a:srgbClr val="008BBC"/>
              </a:buClr>
              <a:buFont typeface="Arial" panose="020B0604020202020204" pitchFamily="34" charset="0"/>
              <a:buChar char="-"/>
              <a:defRPr sz="1800" kern="1200">
                <a:solidFill>
                  <a:srgbClr val="2F4181"/>
                </a:solidFill>
                <a:latin typeface="+mn-lt"/>
                <a:ea typeface="+mn-ea"/>
                <a:cs typeface="Calibri Light" panose="020F0302020204030204" pitchFamily="34" charset="0"/>
              </a:defRPr>
            </a:lvl4pPr>
            <a:lvl5pPr marL="2057400" indent="-228600" algn="l" rtl="0" fontAlgn="base">
              <a:spcBef>
                <a:spcPct val="20000"/>
              </a:spcBef>
              <a:spcAft>
                <a:spcPct val="0"/>
              </a:spcAft>
              <a:buClr>
                <a:srgbClr val="008BBC"/>
              </a:buClr>
              <a:buSzPct val="90000"/>
              <a:buFont typeface="Calibri" panose="020F0502020204030204" pitchFamily="34" charset="0"/>
              <a:buChar char="-"/>
              <a:defRPr sz="1800" kern="1200">
                <a:solidFill>
                  <a:srgbClr val="2F4181"/>
                </a:solidFill>
                <a:latin typeface="+mn-lt"/>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GB" sz="2400"/>
              <a:t>15 Veterinarians: </a:t>
            </a:r>
            <a:r>
              <a:rPr lang="en-GB" sz="2400" b="1"/>
              <a:t>individual interviews</a:t>
            </a:r>
            <a:r>
              <a:rPr lang="en-GB" sz="2400"/>
              <a:t>:</a:t>
            </a:r>
          </a:p>
        </p:txBody>
      </p:sp>
      <p:sp>
        <p:nvSpPr>
          <p:cNvPr id="31" name="Arrow: Right 30">
            <a:extLst>
              <a:ext uri="{FF2B5EF4-FFF2-40B4-BE49-F238E27FC236}">
                <a16:creationId xmlns:a16="http://schemas.microsoft.com/office/drawing/2014/main" id="{8B3D1339-0F52-4B01-A6C5-C8EBB2F672E9}"/>
              </a:ext>
            </a:extLst>
          </p:cNvPr>
          <p:cNvSpPr/>
          <p:nvPr/>
        </p:nvSpPr>
        <p:spPr>
          <a:xfrm>
            <a:off x="6739350" y="4843915"/>
            <a:ext cx="576064" cy="659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3C139D7F-1525-4BBC-5C3A-0A15A3AD19F6}"/>
              </a:ext>
            </a:extLst>
          </p:cNvPr>
          <p:cNvSpPr txBox="1"/>
          <p:nvPr/>
        </p:nvSpPr>
        <p:spPr>
          <a:xfrm>
            <a:off x="1718461" y="5012457"/>
            <a:ext cx="3910331" cy="461665"/>
          </a:xfrm>
          <a:prstGeom prst="rect">
            <a:avLst/>
          </a:prstGeom>
          <a:noFill/>
        </p:spPr>
        <p:txBody>
          <a:bodyPr wrap="square" rtlCol="0">
            <a:spAutoFit/>
          </a:bodyPr>
          <a:lstStyle/>
          <a:p>
            <a:r>
              <a:rPr lang="en-GB" sz="2400">
                <a:solidFill>
                  <a:srgbClr val="2F4181"/>
                </a:solidFill>
                <a:latin typeface="+mn-lt"/>
                <a:cs typeface="Calibri Light" panose="020F0302020204030204" pitchFamily="34" charset="0"/>
              </a:rPr>
              <a:t>44 Farmers: </a:t>
            </a:r>
            <a:r>
              <a:rPr lang="en-GB" sz="2400" b="1">
                <a:solidFill>
                  <a:srgbClr val="2F4181"/>
                </a:solidFill>
                <a:latin typeface="+mn-lt"/>
                <a:cs typeface="Calibri Light" panose="020F0302020204030204" pitchFamily="34" charset="0"/>
              </a:rPr>
              <a:t>6 focus groups</a:t>
            </a:r>
            <a:r>
              <a:rPr lang="en-GB" sz="2400">
                <a:solidFill>
                  <a:srgbClr val="2F4181"/>
                </a:solidFill>
                <a:latin typeface="+mn-lt"/>
                <a:cs typeface="Calibri Light" panose="020F0302020204030204" pitchFamily="34" charset="0"/>
              </a:rPr>
              <a:t>:</a:t>
            </a:r>
          </a:p>
        </p:txBody>
      </p:sp>
      <p:sp>
        <p:nvSpPr>
          <p:cNvPr id="33" name="TextBox 32">
            <a:extLst>
              <a:ext uri="{FF2B5EF4-FFF2-40B4-BE49-F238E27FC236}">
                <a16:creationId xmlns:a16="http://schemas.microsoft.com/office/drawing/2014/main" id="{FEDE3287-7945-2C0E-E22A-965D45A6F23D}"/>
              </a:ext>
            </a:extLst>
          </p:cNvPr>
          <p:cNvSpPr txBox="1"/>
          <p:nvPr/>
        </p:nvSpPr>
        <p:spPr>
          <a:xfrm>
            <a:off x="7406969" y="4623564"/>
            <a:ext cx="4716447" cy="461665"/>
          </a:xfrm>
          <a:prstGeom prst="rect">
            <a:avLst/>
          </a:prstGeom>
          <a:noFill/>
        </p:spPr>
        <p:txBody>
          <a:bodyPr wrap="square" rtlCol="0">
            <a:spAutoFit/>
          </a:bodyPr>
          <a:lstStyle/>
          <a:p>
            <a:r>
              <a:rPr lang="en-GB" sz="2400">
                <a:solidFill>
                  <a:srgbClr val="2F4181"/>
                </a:solidFill>
                <a:latin typeface="+mn-lt"/>
                <a:cs typeface="Calibri Light" panose="020F0302020204030204" pitchFamily="34" charset="0"/>
              </a:rPr>
              <a:t>5 per country: (4 private, 1 public) </a:t>
            </a:r>
          </a:p>
        </p:txBody>
      </p:sp>
      <p:sp>
        <p:nvSpPr>
          <p:cNvPr id="35" name="Title 4">
            <a:extLst>
              <a:ext uri="{FF2B5EF4-FFF2-40B4-BE49-F238E27FC236}">
                <a16:creationId xmlns:a16="http://schemas.microsoft.com/office/drawing/2014/main" id="{D3783162-334B-392F-A32A-8FD2BF8C1C62}"/>
              </a:ext>
            </a:extLst>
          </p:cNvPr>
          <p:cNvSpPr txBox="1">
            <a:spLocks/>
          </p:cNvSpPr>
          <p:nvPr/>
        </p:nvSpPr>
        <p:spPr bwMode="auto">
          <a:xfrm>
            <a:off x="235042" y="260647"/>
            <a:ext cx="11549589" cy="12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baseline="0">
                <a:solidFill>
                  <a:srgbClr val="2F418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en-GB" sz="2800" b="1" u="sng"/>
              <a:t>Title</a:t>
            </a:r>
          </a:p>
          <a:p>
            <a:pPr eaLnBrk="1" hangingPunct="1"/>
            <a:r>
              <a:rPr lang="en-US" sz="2400" b="1" i="1"/>
              <a:t>Social science research</a:t>
            </a:r>
            <a:r>
              <a:rPr lang="en-US" sz="2400" i="1"/>
              <a:t> to examine factors influencing </a:t>
            </a:r>
            <a:r>
              <a:rPr lang="en-US" sz="2400" b="1" i="1"/>
              <a:t>sheep and goat farmers</a:t>
            </a:r>
            <a:r>
              <a:rPr lang="en-US" sz="2400" i="1"/>
              <a:t>; uptake of biosecurity measures </a:t>
            </a:r>
          </a:p>
          <a:p>
            <a:pPr eaLnBrk="1" hangingPunct="1"/>
            <a:endParaRPr lang="en-US" sz="2400" b="1" i="1"/>
          </a:p>
        </p:txBody>
      </p:sp>
      <p:sp>
        <p:nvSpPr>
          <p:cNvPr id="36" name="TextBox 35">
            <a:extLst>
              <a:ext uri="{FF2B5EF4-FFF2-40B4-BE49-F238E27FC236}">
                <a16:creationId xmlns:a16="http://schemas.microsoft.com/office/drawing/2014/main" id="{A11EAA0B-BA7F-E1CA-EB6E-8DCBCEA978F8}"/>
              </a:ext>
            </a:extLst>
          </p:cNvPr>
          <p:cNvSpPr txBox="1"/>
          <p:nvPr/>
        </p:nvSpPr>
        <p:spPr>
          <a:xfrm>
            <a:off x="175237" y="4227732"/>
            <a:ext cx="5976664" cy="461665"/>
          </a:xfrm>
          <a:prstGeom prst="rect">
            <a:avLst/>
          </a:prstGeom>
          <a:noFill/>
        </p:spPr>
        <p:txBody>
          <a:bodyPr wrap="square" rtlCol="0">
            <a:spAutoFit/>
          </a:bodyPr>
          <a:lstStyle/>
          <a:p>
            <a:r>
              <a:rPr lang="en-GB" sz="2400" b="1">
                <a:solidFill>
                  <a:srgbClr val="2F4181"/>
                </a:solidFill>
                <a:latin typeface="+mn-lt"/>
                <a:cs typeface="Calibri Light" panose="020F0302020204030204" pitchFamily="34" charset="0"/>
              </a:rPr>
              <a:t>Time:  </a:t>
            </a:r>
            <a:r>
              <a:rPr lang="en-GB" sz="2400">
                <a:solidFill>
                  <a:srgbClr val="2F4181"/>
                </a:solidFill>
                <a:latin typeface="+mn-lt"/>
                <a:cs typeface="Calibri Light" panose="020F0302020204030204" pitchFamily="34" charset="0"/>
              </a:rPr>
              <a:t>December 2024 to February 2025</a:t>
            </a:r>
          </a:p>
        </p:txBody>
      </p:sp>
      <p:sp>
        <p:nvSpPr>
          <p:cNvPr id="38" name="TextBox 37">
            <a:extLst>
              <a:ext uri="{FF2B5EF4-FFF2-40B4-BE49-F238E27FC236}">
                <a16:creationId xmlns:a16="http://schemas.microsoft.com/office/drawing/2014/main" id="{9C52E217-43A0-6410-941C-55E31F1153D6}"/>
              </a:ext>
            </a:extLst>
          </p:cNvPr>
          <p:cNvSpPr txBox="1"/>
          <p:nvPr/>
        </p:nvSpPr>
        <p:spPr>
          <a:xfrm>
            <a:off x="234640" y="1548689"/>
            <a:ext cx="11333566" cy="1631216"/>
          </a:xfrm>
          <a:prstGeom prst="rect">
            <a:avLst/>
          </a:prstGeom>
          <a:noFill/>
        </p:spPr>
        <p:txBody>
          <a:bodyPr wrap="square" rtlCol="0">
            <a:spAutoFit/>
          </a:bodyPr>
          <a:lstStyle/>
          <a:p>
            <a:pPr eaLnBrk="1" hangingPunct="1"/>
            <a:r>
              <a:rPr lang="en-GB" sz="2800" b="1" u="sng">
                <a:solidFill>
                  <a:srgbClr val="2F4181"/>
                </a:solidFill>
                <a:latin typeface="+mj-lt"/>
                <a:ea typeface="+mj-ea"/>
                <a:cs typeface="Calibri Light" panose="020F0302020204030204" pitchFamily="34" charset="0"/>
              </a:rPr>
              <a:t>EFSA’s project</a:t>
            </a:r>
          </a:p>
          <a:p>
            <a:pPr eaLnBrk="1" hangingPunct="1"/>
            <a:r>
              <a:rPr lang="en-GB" sz="2400">
                <a:solidFill>
                  <a:srgbClr val="2F4181"/>
                </a:solidFill>
                <a:latin typeface="+mj-lt"/>
                <a:ea typeface="+mj-ea"/>
                <a:cs typeface="Calibri Light" panose="020F0302020204030204" pitchFamily="34" charset="0"/>
              </a:rPr>
              <a:t>the study has been performed by EFSA and is not included under the EUPAHW. Nevertheless, the findings and the outputs were shared, and exchange of information occurred at several stages of this work</a:t>
            </a:r>
          </a:p>
        </p:txBody>
      </p:sp>
      <p:pic>
        <p:nvPicPr>
          <p:cNvPr id="6" name="Imatge 4" descr="Imatge que conté silueta, esbós, dibuix, bestiar&#10;&#10;Descripció generada automàticament">
            <a:extLst>
              <a:ext uri="{FF2B5EF4-FFF2-40B4-BE49-F238E27FC236}">
                <a16:creationId xmlns:a16="http://schemas.microsoft.com/office/drawing/2014/main" id="{37E532A8-AF54-6C27-9A52-F591D8CD5CEF}"/>
              </a:ext>
            </a:extLst>
          </p:cNvPr>
          <p:cNvPicPr>
            <a:picLocks noChangeAspect="1"/>
          </p:cNvPicPr>
          <p:nvPr/>
        </p:nvPicPr>
        <p:blipFill>
          <a:blip r:embed="rId2" cstate="email">
            <a:alphaModFix amt="70000"/>
            <a:duotone>
              <a:schemeClr val="accent6">
                <a:shade val="45000"/>
                <a:satMod val="135000"/>
              </a:schemeClr>
              <a:prstClr val="white"/>
            </a:duotone>
            <a:extLst>
              <a:ext uri="{BEBA8EAE-BF5A-486C-A8C5-ECC9F3942E4B}">
                <a14:imgProps xmlns:a14="http://schemas.microsoft.com/office/drawing/2010/main">
                  <a14:imgLayer r:embed="rId3">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8323221" y="964156"/>
            <a:ext cx="759600" cy="664129"/>
          </a:xfrm>
          <a:prstGeom prst="rect">
            <a:avLst/>
          </a:prstGeom>
        </p:spPr>
      </p:pic>
      <p:pic>
        <p:nvPicPr>
          <p:cNvPr id="8" name="Picture 8" descr="Imatge que conté mamífer, silueta&#10;&#10;Pot ser que el contingut generat per IA no sigui correcte.">
            <a:extLst>
              <a:ext uri="{FF2B5EF4-FFF2-40B4-BE49-F238E27FC236}">
                <a16:creationId xmlns:a16="http://schemas.microsoft.com/office/drawing/2014/main" id="{C4796223-9A97-A974-F25B-00F3144EDE8A}"/>
              </a:ext>
            </a:extLst>
          </p:cNvPr>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31827" y="893064"/>
            <a:ext cx="778599" cy="8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3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33379D-73AA-96E8-760A-18F47ECF8A49}"/>
              </a:ext>
            </a:extLst>
          </p:cNvPr>
          <p:cNvSpPr>
            <a:spLocks noGrp="1"/>
          </p:cNvSpPr>
          <p:nvPr>
            <p:ph type="sldNum" sz="quarter" idx="10"/>
          </p:nvPr>
        </p:nvSpPr>
        <p:spPr/>
        <p:txBody>
          <a:bodyPr/>
          <a:lstStyle/>
          <a:p>
            <a:fld id="{65604848-89ED-4236-9DF5-8401F1F83423}" type="slidenum">
              <a:rPr lang="it-IT" smtClean="0"/>
              <a:pPr/>
              <a:t>23</a:t>
            </a:fld>
            <a:endParaRPr lang="it-IT"/>
          </a:p>
        </p:txBody>
      </p:sp>
      <p:sp>
        <p:nvSpPr>
          <p:cNvPr id="5" name="Title 4">
            <a:extLst>
              <a:ext uri="{FF2B5EF4-FFF2-40B4-BE49-F238E27FC236}">
                <a16:creationId xmlns:a16="http://schemas.microsoft.com/office/drawing/2014/main" id="{5E2F900E-98EB-2662-5386-B28229C14E87}"/>
              </a:ext>
            </a:extLst>
          </p:cNvPr>
          <p:cNvSpPr>
            <a:spLocks noGrp="1"/>
          </p:cNvSpPr>
          <p:nvPr>
            <p:ph type="title"/>
          </p:nvPr>
        </p:nvSpPr>
        <p:spPr>
          <a:xfrm>
            <a:off x="343268" y="0"/>
            <a:ext cx="2880196" cy="615870"/>
          </a:xfrm>
        </p:spPr>
        <p:txBody>
          <a:bodyPr/>
          <a:lstStyle/>
          <a:p>
            <a:r>
              <a:rPr lang="en-GB" sz="2800" b="1"/>
              <a:t>Key findings</a:t>
            </a:r>
          </a:p>
        </p:txBody>
      </p:sp>
      <p:graphicFrame>
        <p:nvGraphicFramePr>
          <p:cNvPr id="9" name="Diagram 8">
            <a:extLst>
              <a:ext uri="{FF2B5EF4-FFF2-40B4-BE49-F238E27FC236}">
                <a16:creationId xmlns:a16="http://schemas.microsoft.com/office/drawing/2014/main" id="{6D44C120-84F7-B7A3-3F7D-853735201242}"/>
              </a:ext>
            </a:extLst>
          </p:cNvPr>
          <p:cNvGraphicFramePr/>
          <p:nvPr/>
        </p:nvGraphicFramePr>
        <p:xfrm>
          <a:off x="343268" y="1968381"/>
          <a:ext cx="11369355" cy="3168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a:extLst>
              <a:ext uri="{FF2B5EF4-FFF2-40B4-BE49-F238E27FC236}">
                <a16:creationId xmlns:a16="http://schemas.microsoft.com/office/drawing/2014/main" id="{3534677F-B318-7D13-C188-323DC238F13D}"/>
              </a:ext>
            </a:extLst>
          </p:cNvPr>
          <p:cNvCxnSpPr/>
          <p:nvPr/>
        </p:nvCxnSpPr>
        <p:spPr>
          <a:xfrm>
            <a:off x="1786218" y="4506545"/>
            <a:ext cx="8758" cy="476863"/>
          </a:xfrm>
          <a:prstGeom prst="straightConnector1">
            <a:avLst/>
          </a:prstGeom>
          <a:ln w="5715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039E00C-CB18-62A0-FF6C-29F98056920C}"/>
              </a:ext>
            </a:extLst>
          </p:cNvPr>
          <p:cNvSpPr txBox="1"/>
          <p:nvPr/>
        </p:nvSpPr>
        <p:spPr>
          <a:xfrm>
            <a:off x="165068" y="5127974"/>
            <a:ext cx="3431646" cy="1077218"/>
          </a:xfrm>
          <a:prstGeom prst="rect">
            <a:avLst/>
          </a:prstGeom>
          <a:noFill/>
        </p:spPr>
        <p:txBody>
          <a:bodyPr wrap="square" lIns="91440" tIns="45720" rIns="91440" bIns="45720" rtlCol="0" anchor="t">
            <a:spAutoFit/>
          </a:bodyPr>
          <a:lstStyle/>
          <a:p>
            <a:r>
              <a:rPr lang="en-GB" sz="1600">
                <a:latin typeface="+mn-lt"/>
                <a:cs typeface="Arial"/>
              </a:rPr>
              <a:t>Variation in the implementation of measures based on country, farm scale, structure and perceived severity of threats</a:t>
            </a:r>
          </a:p>
        </p:txBody>
      </p:sp>
      <p:cxnSp>
        <p:nvCxnSpPr>
          <p:cNvPr id="13" name="Straight Arrow Connector 12">
            <a:extLst>
              <a:ext uri="{FF2B5EF4-FFF2-40B4-BE49-F238E27FC236}">
                <a16:creationId xmlns:a16="http://schemas.microsoft.com/office/drawing/2014/main" id="{69CD10F7-D112-2641-2E54-853A26657158}"/>
              </a:ext>
            </a:extLst>
          </p:cNvPr>
          <p:cNvCxnSpPr/>
          <p:nvPr/>
        </p:nvCxnSpPr>
        <p:spPr>
          <a:xfrm>
            <a:off x="5862459" y="4290155"/>
            <a:ext cx="0" cy="459346"/>
          </a:xfrm>
          <a:prstGeom prst="straightConnector1">
            <a:avLst/>
          </a:prstGeom>
          <a:ln w="5715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CC1DE1-DC34-0967-474D-29CA3118F875}"/>
              </a:ext>
            </a:extLst>
          </p:cNvPr>
          <p:cNvSpPr txBox="1"/>
          <p:nvPr/>
        </p:nvSpPr>
        <p:spPr>
          <a:xfrm>
            <a:off x="4003210" y="4810665"/>
            <a:ext cx="3888432" cy="1323439"/>
          </a:xfrm>
          <a:prstGeom prst="rect">
            <a:avLst/>
          </a:prstGeom>
          <a:noFill/>
        </p:spPr>
        <p:txBody>
          <a:bodyPr wrap="square" rtlCol="0">
            <a:spAutoFit/>
          </a:bodyPr>
          <a:lstStyle/>
          <a:p>
            <a:r>
              <a:rPr lang="en-GB" sz="1600">
                <a:latin typeface="+mn-lt"/>
              </a:rPr>
              <a:t>Barriers to implementation:</a:t>
            </a:r>
          </a:p>
          <a:p>
            <a:pPr marL="285750" indent="-285750">
              <a:buFont typeface="Arial" panose="020B0604020202020204" pitchFamily="34" charset="0"/>
              <a:buChar char="•"/>
            </a:pPr>
            <a:r>
              <a:rPr lang="en-GB" sz="1600">
                <a:latin typeface="+mn-lt"/>
              </a:rPr>
              <a:t>Lack of resources/time constrains</a:t>
            </a:r>
          </a:p>
          <a:p>
            <a:pPr marL="285750" indent="-285750">
              <a:buFont typeface="Arial" panose="020B0604020202020204" pitchFamily="34" charset="0"/>
              <a:buChar char="•"/>
            </a:pPr>
            <a:r>
              <a:rPr lang="en-GB" sz="1600">
                <a:latin typeface="+mn-lt"/>
              </a:rPr>
              <a:t>Lack of awareness</a:t>
            </a:r>
          </a:p>
          <a:p>
            <a:pPr marL="285750" indent="-285750">
              <a:buFont typeface="Arial" panose="020B0604020202020204" pitchFamily="34" charset="0"/>
              <a:buChar char="•"/>
            </a:pPr>
            <a:r>
              <a:rPr lang="en-GB" sz="1600">
                <a:latin typeface="+mn-lt"/>
              </a:rPr>
              <a:t>Practical limitations</a:t>
            </a:r>
          </a:p>
          <a:p>
            <a:pPr marL="285750" indent="-285750">
              <a:buFont typeface="Arial" panose="020B0604020202020204" pitchFamily="34" charset="0"/>
              <a:buChar char="•"/>
            </a:pPr>
            <a:r>
              <a:rPr lang="en-GB" sz="1600">
                <a:latin typeface="+mn-lt"/>
              </a:rPr>
              <a:t>Cultural factors</a:t>
            </a:r>
          </a:p>
        </p:txBody>
      </p:sp>
      <p:sp>
        <p:nvSpPr>
          <p:cNvPr id="3" name="TextBox 2">
            <a:extLst>
              <a:ext uri="{FF2B5EF4-FFF2-40B4-BE49-F238E27FC236}">
                <a16:creationId xmlns:a16="http://schemas.microsoft.com/office/drawing/2014/main" id="{6CFD1F97-2D94-9459-E8B4-86ACD0AE3007}"/>
              </a:ext>
            </a:extLst>
          </p:cNvPr>
          <p:cNvSpPr txBox="1"/>
          <p:nvPr/>
        </p:nvSpPr>
        <p:spPr>
          <a:xfrm>
            <a:off x="250718" y="567215"/>
            <a:ext cx="11598014" cy="132343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solidFill>
                  <a:srgbClr val="2F4181"/>
                </a:solidFill>
                <a:latin typeface="+mj-lt"/>
                <a:ea typeface="+mj-ea"/>
                <a:cs typeface="Calibri Light"/>
              </a:rPr>
              <a:t>Farmers tended to feel that their farms were well-protected from diseases</a:t>
            </a:r>
          </a:p>
          <a:p>
            <a:pPr marL="342900" indent="-342900">
              <a:buFont typeface="Arial" panose="020B0604020202020204" pitchFamily="34" charset="0"/>
              <a:buChar char="•"/>
            </a:pPr>
            <a:r>
              <a:rPr lang="en-US" sz="2000" dirty="0">
                <a:solidFill>
                  <a:srgbClr val="2F4181"/>
                </a:solidFill>
                <a:latin typeface="+mj-lt"/>
                <a:ea typeface="+mj-ea"/>
                <a:cs typeface="Calibri Light"/>
              </a:rPr>
              <a:t>Farmers faced </a:t>
            </a:r>
            <a:r>
              <a:rPr lang="en-US" sz="2000" b="1" dirty="0">
                <a:solidFill>
                  <a:srgbClr val="2F4181"/>
                </a:solidFill>
                <a:latin typeface="+mj-lt"/>
                <a:ea typeface="+mj-ea"/>
                <a:cs typeface="Calibri Light"/>
              </a:rPr>
              <a:t>common obstacles</a:t>
            </a:r>
            <a:r>
              <a:rPr lang="en-US" sz="2000" dirty="0">
                <a:solidFill>
                  <a:srgbClr val="2F4181"/>
                </a:solidFill>
                <a:latin typeface="+mj-lt"/>
                <a:ea typeface="+mj-ea"/>
                <a:cs typeface="Calibri Light"/>
              </a:rPr>
              <a:t> to implementing biosecurity measures</a:t>
            </a:r>
            <a:endParaRPr lang="en-US" sz="2000" dirty="0">
              <a:solidFill>
                <a:srgbClr val="2F4181"/>
              </a:solidFill>
              <a:latin typeface="+mj-lt"/>
              <a:ea typeface="Calibri"/>
              <a:cs typeface="Calibri Light"/>
            </a:endParaRPr>
          </a:p>
          <a:p>
            <a:pPr marL="342900" indent="-342900">
              <a:buFont typeface="Arial" panose="020B0604020202020204" pitchFamily="34" charset="0"/>
              <a:buChar char="•"/>
            </a:pPr>
            <a:r>
              <a:rPr lang="en-US" sz="2000" b="1" dirty="0">
                <a:solidFill>
                  <a:srgbClr val="2F4181"/>
                </a:solidFill>
                <a:latin typeface="+mj-lt"/>
                <a:ea typeface="+mj-ea"/>
                <a:cs typeface="Calibri Light"/>
              </a:rPr>
              <a:t>Variations on the understanding of the term </a:t>
            </a:r>
            <a:r>
              <a:rPr lang="en-US" sz="2000" b="1" i="1" dirty="0">
                <a:solidFill>
                  <a:srgbClr val="2F4181"/>
                </a:solidFill>
                <a:latin typeface="+mj-lt"/>
                <a:ea typeface="+mj-ea"/>
                <a:cs typeface="Calibri Light"/>
              </a:rPr>
              <a:t>biosecurity</a:t>
            </a:r>
            <a:r>
              <a:rPr lang="en-US" sz="2000" dirty="0">
                <a:solidFill>
                  <a:srgbClr val="2F4181"/>
                </a:solidFill>
                <a:latin typeface="+mj-lt"/>
                <a:ea typeface="+mj-ea"/>
                <a:cs typeface="Calibri Light"/>
              </a:rPr>
              <a:t>, however linked with a sense of increased workload, administrative burdens, and unrealistic or impractical demands.</a:t>
            </a:r>
            <a:endParaRPr lang="en-US" sz="2000" dirty="0">
              <a:solidFill>
                <a:srgbClr val="2F4181"/>
              </a:solidFill>
              <a:latin typeface="+mj-lt"/>
              <a:ea typeface="Calibri"/>
              <a:cs typeface="Calibri Light"/>
            </a:endParaRPr>
          </a:p>
        </p:txBody>
      </p:sp>
      <p:sp>
        <p:nvSpPr>
          <p:cNvPr id="74" name="Rectangle 73">
            <a:extLst>
              <a:ext uri="{FF2B5EF4-FFF2-40B4-BE49-F238E27FC236}">
                <a16:creationId xmlns:a16="http://schemas.microsoft.com/office/drawing/2014/main" id="{ACC27288-6724-6DFB-2E34-440E21B561E6}"/>
              </a:ext>
            </a:extLst>
          </p:cNvPr>
          <p:cNvSpPr/>
          <p:nvPr/>
        </p:nvSpPr>
        <p:spPr>
          <a:xfrm>
            <a:off x="4020344" y="2369343"/>
            <a:ext cx="3881437" cy="37663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0" name="Rectangle 79">
            <a:extLst>
              <a:ext uri="{FF2B5EF4-FFF2-40B4-BE49-F238E27FC236}">
                <a16:creationId xmlns:a16="http://schemas.microsoft.com/office/drawing/2014/main" id="{FF2361A3-DE18-3B85-76CD-6CDC8A697053}"/>
              </a:ext>
            </a:extLst>
          </p:cNvPr>
          <p:cNvSpPr/>
          <p:nvPr/>
        </p:nvSpPr>
        <p:spPr>
          <a:xfrm>
            <a:off x="7911307" y="2378869"/>
            <a:ext cx="3857624" cy="27741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6578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0E7E-5E67-D159-72D1-FB9AC25A2BF9}"/>
            </a:ext>
          </a:extLst>
        </p:cNvPr>
        <p:cNvGrpSpPr/>
        <p:nvPr/>
      </p:nvGrpSpPr>
      <p:grpSpPr>
        <a:xfrm>
          <a:off x="0" y="0"/>
          <a:ext cx="0" cy="0"/>
          <a:chOff x="0" y="0"/>
          <a:chExt cx="0" cy="0"/>
        </a:xfrm>
      </p:grpSpPr>
      <p:pic>
        <p:nvPicPr>
          <p:cNvPr id="28" name="Picture 2" descr="Black silhouette country borders map of spain Vector Image">
            <a:extLst>
              <a:ext uri="{FF2B5EF4-FFF2-40B4-BE49-F238E27FC236}">
                <a16:creationId xmlns:a16="http://schemas.microsoft.com/office/drawing/2014/main" id="{1594D036-883A-403E-2DE2-BF64AEA9D5B2}"/>
              </a:ext>
            </a:extLst>
          </p:cNvPr>
          <p:cNvPicPr>
            <a:picLocks noChangeAspect="1" noChangeArrowheads="1"/>
          </p:cNvPicPr>
          <p:nvPr/>
        </p:nvPicPr>
        <p:blipFill rotWithShape="1">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4046707" y="4856401"/>
            <a:ext cx="1761261" cy="1258263"/>
          </a:xfrm>
          <a:prstGeom prst="rect">
            <a:avLst/>
          </a:prstGeom>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E9F40B53-6873-F548-A64B-4D596D4FA61A}"/>
              </a:ext>
            </a:extLst>
          </p:cNvPr>
          <p:cNvSpPr>
            <a:spLocks noGrp="1"/>
          </p:cNvSpPr>
          <p:nvPr>
            <p:ph type="sldNum" sz="quarter" idx="10"/>
          </p:nvPr>
        </p:nvSpPr>
        <p:spPr/>
        <p:txBody>
          <a:bodyPr/>
          <a:lstStyle/>
          <a:p>
            <a:fld id="{65604848-89ED-4236-9DF5-8401F1F83423}" type="slidenum">
              <a:rPr lang="it-IT" smtClean="0"/>
              <a:pPr/>
              <a:t>24</a:t>
            </a:fld>
            <a:endParaRPr lang="it-IT"/>
          </a:p>
        </p:txBody>
      </p:sp>
      <p:pic>
        <p:nvPicPr>
          <p:cNvPr id="2050" name="Picture 2" descr="Black silhouette country borders map of spain Vector Image">
            <a:extLst>
              <a:ext uri="{FF2B5EF4-FFF2-40B4-BE49-F238E27FC236}">
                <a16:creationId xmlns:a16="http://schemas.microsoft.com/office/drawing/2014/main" id="{C52D7592-757E-D3CA-C62E-659380890C67}"/>
              </a:ext>
            </a:extLst>
          </p:cNvPr>
          <p:cNvPicPr>
            <a:picLocks noChangeAspect="1" noChangeArrowheads="1"/>
          </p:cNvPicPr>
          <p:nvPr/>
        </p:nvPicPr>
        <p:blipFill rotWithShape="1">
          <a:blip r:embed="rId3"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4001724" y="1475918"/>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Premium Vector | Black silhouette of the country of France. Map. Vector  illustration">
            <a:extLst>
              <a:ext uri="{FF2B5EF4-FFF2-40B4-BE49-F238E27FC236}">
                <a16:creationId xmlns:a16="http://schemas.microsoft.com/office/drawing/2014/main" id="{7AA0D846-DC20-C9BE-238E-168426135FAD}"/>
              </a:ext>
            </a:extLst>
          </p:cNvPr>
          <p:cNvPicPr>
            <a:picLocks noChangeAspect="1" noChangeArrowheads="1"/>
          </p:cNvPicPr>
          <p:nvPr/>
        </p:nvPicPr>
        <p:blipFill rotWithShape="1">
          <a:blip r:embed="rId4"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1654334"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Vector Illustration Black Silhouette Uk Map : image vectorielle de stock  (libre de droits) 293448692 | Shutterstock">
            <a:extLst>
              <a:ext uri="{FF2B5EF4-FFF2-40B4-BE49-F238E27FC236}">
                <a16:creationId xmlns:a16="http://schemas.microsoft.com/office/drawing/2014/main" id="{0E9053E1-36F5-5D35-4318-CDADCDE6D1C5}"/>
              </a:ext>
            </a:extLst>
          </p:cNvPr>
          <p:cNvPicPr>
            <a:picLocks noChangeAspect="1" noChangeArrowheads="1"/>
          </p:cNvPicPr>
          <p:nvPr/>
        </p:nvPicPr>
        <p:blipFill rotWithShape="1">
          <a:blip r:embed="rId5"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7561639" y="3955545"/>
            <a:ext cx="1608571" cy="1531523"/>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Black Map Of Sweden Stock Illustration - Download Image Now - Sweden, Map,  Vector - iStock">
            <a:extLst>
              <a:ext uri="{FF2B5EF4-FFF2-40B4-BE49-F238E27FC236}">
                <a16:creationId xmlns:a16="http://schemas.microsoft.com/office/drawing/2014/main" id="{DCAAAE00-5354-CFE3-F6B7-263F248BF8FB}"/>
              </a:ext>
            </a:extLst>
          </p:cNvPr>
          <p:cNvPicPr>
            <a:picLocks noChangeAspect="1" noChangeArrowheads="1"/>
          </p:cNvPicPr>
          <p:nvPr/>
        </p:nvPicPr>
        <p:blipFill>
          <a:blip r:embed="rId6"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6209667" y="991108"/>
            <a:ext cx="1350401" cy="207649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descr="Denmark map vector : images libres de droits, photos de stock et  illustrations | Shutterstock">
            <a:extLst>
              <a:ext uri="{FF2B5EF4-FFF2-40B4-BE49-F238E27FC236}">
                <a16:creationId xmlns:a16="http://schemas.microsoft.com/office/drawing/2014/main" id="{AFE92DFA-B30A-B22C-775E-638C40FFBA71}"/>
              </a:ext>
            </a:extLst>
          </p:cNvPr>
          <p:cNvPicPr>
            <a:picLocks noChangeAspect="1" noChangeArrowheads="1"/>
          </p:cNvPicPr>
          <p:nvPr/>
        </p:nvPicPr>
        <p:blipFill>
          <a:blip r:embed="rId7"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8517572" y="1261627"/>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6" name="Imatge 2">
            <a:extLst>
              <a:ext uri="{FF2B5EF4-FFF2-40B4-BE49-F238E27FC236}">
                <a16:creationId xmlns:a16="http://schemas.microsoft.com/office/drawing/2014/main" id="{AFD3DAE9-E5A0-58B7-F100-AE47FA587037}"/>
              </a:ext>
            </a:extLst>
          </p:cNvPr>
          <p:cNvPicPr>
            <a:picLocks noChangeAspect="1"/>
          </p:cNvPicPr>
          <p:nvPr/>
        </p:nvPicPr>
        <p:blipFill>
          <a:blip r:embed="rId8" cstate="email">
            <a:alphaModFix amt="70000"/>
            <a:duotone>
              <a:schemeClr val="accent6">
                <a:shade val="45000"/>
                <a:satMod val="135000"/>
              </a:schemeClr>
              <a:prstClr val="white"/>
            </a:duotone>
            <a:extLst>
              <a:ext uri="{BEBA8EAE-BF5A-486C-A8C5-ECC9F3942E4B}">
                <a14:imgProps xmlns:a14="http://schemas.microsoft.com/office/drawing/2010/main">
                  <a14:imgLayer r:embed="rId9">
                    <a14:imgEffect>
                      <a14:backgroundRemoval t="0" b="100000" l="10504" r="94534"/>
                    </a14:imgEffect>
                  </a14:imgLayer>
                </a14:imgProps>
              </a:ext>
              <a:ext uri="{28A0092B-C50C-407E-A947-70E740481C1C}">
                <a14:useLocalDpi xmlns:a14="http://schemas.microsoft.com/office/drawing/2010/main"/>
              </a:ext>
            </a:extLst>
          </a:blip>
          <a:srcRect/>
          <a:stretch/>
        </p:blipFill>
        <p:spPr>
          <a:xfrm>
            <a:off x="1620294" y="2967444"/>
            <a:ext cx="1146547" cy="595322"/>
          </a:xfrm>
          <a:prstGeom prst="rect">
            <a:avLst/>
          </a:prstGeom>
        </p:spPr>
      </p:pic>
      <p:pic>
        <p:nvPicPr>
          <p:cNvPr id="7" name="Imatge 4" descr="Imatge que conté silueta, esbós, dibuix, bestiar&#10;&#10;Descripció generada automàticament">
            <a:extLst>
              <a:ext uri="{FF2B5EF4-FFF2-40B4-BE49-F238E27FC236}">
                <a16:creationId xmlns:a16="http://schemas.microsoft.com/office/drawing/2014/main" id="{E07B4087-02A3-759A-49A8-1EE281C7A2EF}"/>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4990338" y="3307813"/>
            <a:ext cx="505600" cy="465692"/>
          </a:xfrm>
          <a:prstGeom prst="rect">
            <a:avLst/>
          </a:prstGeom>
        </p:spPr>
      </p:pic>
      <p:pic>
        <p:nvPicPr>
          <p:cNvPr id="8" name="Imatge 5" descr="Imatge que conté silueta, esbós, dibuix, bestiar&#10;&#10;Descripció generada automàticament">
            <a:extLst>
              <a:ext uri="{FF2B5EF4-FFF2-40B4-BE49-F238E27FC236}">
                <a16:creationId xmlns:a16="http://schemas.microsoft.com/office/drawing/2014/main" id="{B557CBB9-F279-8BC8-014F-96C5D82F00D6}"/>
              </a:ext>
            </a:extLst>
          </p:cNvPr>
          <p:cNvPicPr>
            <a:picLocks noChangeAspect="1"/>
          </p:cNvPicPr>
          <p:nvPr/>
        </p:nvPicPr>
        <p:blipFill>
          <a:blip r:embed="rId12" cstate="email">
            <a:alphaModFix amt="70000"/>
            <a:duotone>
              <a:schemeClr val="accent6">
                <a:shade val="45000"/>
                <a:satMod val="135000"/>
              </a:schemeClr>
              <a:prstClr val="white"/>
            </a:duotone>
            <a:extLst>
              <a:ext uri="{BEBA8EAE-BF5A-486C-A8C5-ECC9F3942E4B}">
                <a14:imgProps xmlns:a14="http://schemas.microsoft.com/office/drawing/2010/main">
                  <a14:imgLayer r:embed="rId13">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4680130" y="2837408"/>
            <a:ext cx="867429" cy="523030"/>
          </a:xfrm>
          <a:prstGeom prst="rect">
            <a:avLst/>
          </a:prstGeom>
        </p:spPr>
      </p:pic>
      <p:pic>
        <p:nvPicPr>
          <p:cNvPr id="9" name="Imatge 15">
            <a:extLst>
              <a:ext uri="{FF2B5EF4-FFF2-40B4-BE49-F238E27FC236}">
                <a16:creationId xmlns:a16="http://schemas.microsoft.com/office/drawing/2014/main" id="{3266CBB4-1232-C5DA-0434-9168C55ED57D}"/>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167621" y="2926465"/>
            <a:ext cx="1236220" cy="770169"/>
          </a:xfrm>
          <a:prstGeom prst="rect">
            <a:avLst/>
          </a:prstGeom>
        </p:spPr>
      </p:pic>
      <p:pic>
        <p:nvPicPr>
          <p:cNvPr id="13" name="Imatge 2">
            <a:extLst>
              <a:ext uri="{FF2B5EF4-FFF2-40B4-BE49-F238E27FC236}">
                <a16:creationId xmlns:a16="http://schemas.microsoft.com/office/drawing/2014/main" id="{C1C05680-D324-C347-C3B1-B37A6C053E24}"/>
              </a:ext>
            </a:extLst>
          </p:cNvPr>
          <p:cNvPicPr>
            <a:picLocks noChangeAspect="1"/>
          </p:cNvPicPr>
          <p:nvPr/>
        </p:nvPicPr>
        <p:blipFill>
          <a:blip r:embed="rId16" cstate="email">
            <a:alphaModFix amt="70000"/>
            <a:duotone>
              <a:schemeClr val="accent6">
                <a:shade val="45000"/>
                <a:satMod val="135000"/>
              </a:schemeClr>
              <a:prstClr val="white"/>
            </a:duotone>
            <a:extLst>
              <a:ext uri="{BEBA8EAE-BF5A-486C-A8C5-ECC9F3942E4B}">
                <a14:imgProps xmlns:a14="http://schemas.microsoft.com/office/drawing/2010/main">
                  <a14:imgLayer r:embed="rId17">
                    <a14:imgEffect>
                      <a14:backgroundRemoval t="0" b="100000" l="10504" r="94534"/>
                    </a14:imgEffect>
                  </a14:imgLayer>
                </a14:imgProps>
              </a:ext>
              <a:ext uri="{28A0092B-C50C-407E-A947-70E740481C1C}">
                <a14:useLocalDpi xmlns:a14="http://schemas.microsoft.com/office/drawing/2010/main"/>
              </a:ext>
            </a:extLst>
          </a:blip>
          <a:srcRect/>
          <a:stretch/>
        </p:blipFill>
        <p:spPr>
          <a:xfrm>
            <a:off x="3733098" y="3071453"/>
            <a:ext cx="947032" cy="491728"/>
          </a:xfrm>
          <a:prstGeom prst="rect">
            <a:avLst/>
          </a:prstGeom>
        </p:spPr>
      </p:pic>
      <p:pic>
        <p:nvPicPr>
          <p:cNvPr id="15" name="Imatge 2">
            <a:extLst>
              <a:ext uri="{FF2B5EF4-FFF2-40B4-BE49-F238E27FC236}">
                <a16:creationId xmlns:a16="http://schemas.microsoft.com/office/drawing/2014/main" id="{2577F74D-C302-A6CE-D6A5-B01DFA55845B}"/>
              </a:ext>
            </a:extLst>
          </p:cNvPr>
          <p:cNvPicPr>
            <a:picLocks noChangeAspect="1"/>
          </p:cNvPicPr>
          <p:nvPr/>
        </p:nvPicPr>
        <p:blipFill>
          <a:blip r:embed="rId18" cstate="email">
            <a:alphaModFix amt="70000"/>
            <a:duotone>
              <a:schemeClr val="accent6">
                <a:shade val="45000"/>
                <a:satMod val="135000"/>
              </a:schemeClr>
              <a:prstClr val="white"/>
            </a:duotone>
            <a:extLst>
              <a:ext uri="{BEBA8EAE-BF5A-486C-A8C5-ECC9F3942E4B}">
                <a14:imgProps xmlns:a14="http://schemas.microsoft.com/office/drawing/2010/main">
                  <a14:imgLayer r:embed="rId19">
                    <a14:imgEffect>
                      <a14:backgroundRemoval t="0" b="100000" l="10504" r="94534"/>
                    </a14:imgEffect>
                  </a14:imgLayer>
                </a14:imgProps>
              </a:ext>
              <a:ext uri="{28A0092B-C50C-407E-A947-70E740481C1C}">
                <a14:useLocalDpi xmlns:a14="http://schemas.microsoft.com/office/drawing/2010/main"/>
              </a:ext>
            </a:extLst>
          </a:blip>
          <a:srcRect/>
          <a:stretch/>
        </p:blipFill>
        <p:spPr>
          <a:xfrm>
            <a:off x="6809880" y="5565729"/>
            <a:ext cx="1155487" cy="595322"/>
          </a:xfrm>
          <a:prstGeom prst="rect">
            <a:avLst/>
          </a:prstGeom>
        </p:spPr>
      </p:pic>
      <p:pic>
        <p:nvPicPr>
          <p:cNvPr id="22" name="Imatge 5" descr="Imatge que conté silueta, esbós, dibuix, bestiar&#10;&#10;Descripció generada automàticament">
            <a:extLst>
              <a:ext uri="{FF2B5EF4-FFF2-40B4-BE49-F238E27FC236}">
                <a16:creationId xmlns:a16="http://schemas.microsoft.com/office/drawing/2014/main" id="{FB6C5B0C-E433-100F-63FF-A973FF0741C6}"/>
              </a:ext>
            </a:extLst>
          </p:cNvPr>
          <p:cNvPicPr>
            <a:picLocks noChangeAspect="1"/>
          </p:cNvPicPr>
          <p:nvPr/>
        </p:nvPicPr>
        <p:blipFill>
          <a:blip r:embed="rId20" cstate="email">
            <a:alphaModFix amt="70000"/>
            <a:duotone>
              <a:schemeClr val="accent6">
                <a:shade val="45000"/>
                <a:satMod val="135000"/>
              </a:schemeClr>
              <a:prstClr val="white"/>
            </a:duotone>
            <a:extLst>
              <a:ext uri="{BEBA8EAE-BF5A-486C-A8C5-ECC9F3942E4B}">
                <a14:imgProps xmlns:a14="http://schemas.microsoft.com/office/drawing/2010/main">
                  <a14:imgLayer r:embed="rId21">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8717601" y="2760085"/>
            <a:ext cx="1270838" cy="766272"/>
          </a:xfrm>
          <a:prstGeom prst="rect">
            <a:avLst/>
          </a:prstGeom>
        </p:spPr>
      </p:pic>
      <p:pic>
        <p:nvPicPr>
          <p:cNvPr id="24" name="Imatge 15">
            <a:extLst>
              <a:ext uri="{FF2B5EF4-FFF2-40B4-BE49-F238E27FC236}">
                <a16:creationId xmlns:a16="http://schemas.microsoft.com/office/drawing/2014/main" id="{153BB32E-F25B-D40C-4BFE-6814A0F0677A}"/>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08971" y="2900226"/>
            <a:ext cx="1236220" cy="770169"/>
          </a:xfrm>
          <a:prstGeom prst="rect">
            <a:avLst/>
          </a:prstGeom>
        </p:spPr>
      </p:pic>
      <p:sp>
        <p:nvSpPr>
          <p:cNvPr id="2" name="CuadroTexto 1">
            <a:extLst>
              <a:ext uri="{FF2B5EF4-FFF2-40B4-BE49-F238E27FC236}">
                <a16:creationId xmlns:a16="http://schemas.microsoft.com/office/drawing/2014/main" id="{52D0EA6E-0C22-E800-B849-1984CD58FDDA}"/>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3" name="Picture 2" descr="Vector gratis de Silueta del mapa de Irlanda PNG | FreeImages">
            <a:extLst>
              <a:ext uri="{FF2B5EF4-FFF2-40B4-BE49-F238E27FC236}">
                <a16:creationId xmlns:a16="http://schemas.microsoft.com/office/drawing/2014/main" id="{EE9E78E6-59DC-7C38-795A-FD614A4F26C1}"/>
              </a:ext>
            </a:extLst>
          </p:cNvPr>
          <p:cNvPicPr>
            <a:picLocks noChangeAspect="1" noChangeArrowheads="1"/>
          </p:cNvPicPr>
          <p:nvPr/>
        </p:nvPicPr>
        <p:blipFill>
          <a:blip r:embed="rId2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1852009" y="4869388"/>
            <a:ext cx="1152128" cy="1152128"/>
          </a:xfrm>
          <a:prstGeom prst="rect">
            <a:avLst/>
          </a:prstGeom>
          <a:extLst>
            <a:ext uri="{909E8E84-426E-40DD-AFC4-6F175D3DCCD1}">
              <a14:hiddenFill xmlns:a14="http://schemas.microsoft.com/office/drawing/2010/main">
                <a:solidFill>
                  <a:srgbClr val="FFFFFF"/>
                </a:solidFill>
              </a14:hiddenFill>
            </a:ext>
          </a:extLst>
        </p:spPr>
      </p:pic>
      <p:pic>
        <p:nvPicPr>
          <p:cNvPr id="10" name="Picture 6" descr="Mapa De Rumania PNG, Dibujos, Vectores Para Descarga Gratuita - Pngtree">
            <a:extLst>
              <a:ext uri="{FF2B5EF4-FFF2-40B4-BE49-F238E27FC236}">
                <a16:creationId xmlns:a16="http://schemas.microsoft.com/office/drawing/2014/main" id="{F2DF0D23-4637-A125-1B19-2D0224B6C4B5}"/>
              </a:ext>
            </a:extLst>
          </p:cNvPr>
          <p:cNvPicPr>
            <a:picLocks noChangeAspect="1" noChangeArrowheads="1"/>
          </p:cNvPicPr>
          <p:nvPr/>
        </p:nvPicPr>
        <p:blipFill>
          <a:blip r:embed="rId23" cstate="email">
            <a:alphaModFix amt="70000"/>
            <a:biLevel thresh="50000"/>
            <a:extLst>
              <a:ext uri="{28A0092B-C50C-407E-A947-70E740481C1C}">
                <a14:useLocalDpi xmlns:a14="http://schemas.microsoft.com/office/drawing/2010/main"/>
              </a:ext>
            </a:extLst>
          </a:blip>
          <a:srcRect/>
          <a:stretch>
            <a:fillRect/>
          </a:stretch>
        </p:blipFill>
        <p:spPr bwMode="auto">
          <a:xfrm>
            <a:off x="2798350" y="4641830"/>
            <a:ext cx="1530339" cy="1224271"/>
          </a:xfrm>
          <a:prstGeom prst="rect">
            <a:avLst/>
          </a:prstGeom>
          <a:extLst>
            <a:ext uri="{909E8E84-426E-40DD-AFC4-6F175D3DCCD1}">
              <a14:hiddenFill xmlns:a14="http://schemas.microsoft.com/office/drawing/2010/main">
                <a:solidFill>
                  <a:srgbClr val="FFFFFF"/>
                </a:solidFill>
              </a14:hiddenFill>
            </a:ext>
          </a:extLst>
        </p:spPr>
      </p:pic>
      <p:pic>
        <p:nvPicPr>
          <p:cNvPr id="30" name="Imatge 4" descr="Imatge que conté silueta, esbós, dibuix, bestiar&#10;&#10;Descripció generada automàticament">
            <a:extLst>
              <a:ext uri="{FF2B5EF4-FFF2-40B4-BE49-F238E27FC236}">
                <a16:creationId xmlns:a16="http://schemas.microsoft.com/office/drawing/2014/main" id="{E3F5EC4E-9F5E-24B5-FDDD-8FEC53885830}"/>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3602786" y="5760220"/>
            <a:ext cx="505600" cy="465692"/>
          </a:xfrm>
          <a:prstGeom prst="rect">
            <a:avLst/>
          </a:prstGeom>
        </p:spPr>
      </p:pic>
      <p:pic>
        <p:nvPicPr>
          <p:cNvPr id="31" name="Picture 8">
            <a:extLst>
              <a:ext uri="{FF2B5EF4-FFF2-40B4-BE49-F238E27FC236}">
                <a16:creationId xmlns:a16="http://schemas.microsoft.com/office/drawing/2014/main" id="{EB94709D-BBF4-C8F0-BA04-D79C11ED2073}"/>
              </a:ext>
            </a:extLst>
          </p:cNvPr>
          <p:cNvPicPr>
            <a:picLocks noChangeAspect="1" noChangeArrowheads="1"/>
          </p:cNvPicPr>
          <p:nvPr/>
        </p:nvPicPr>
        <p:blipFill>
          <a:blip r:embed="rId2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28953" y="5919316"/>
            <a:ext cx="484912" cy="4811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UFTMiP - Authentification">
            <a:extLst>
              <a:ext uri="{FF2B5EF4-FFF2-40B4-BE49-F238E27FC236}">
                <a16:creationId xmlns:a16="http://schemas.microsoft.com/office/drawing/2014/main" id="{5878F020-03B6-6526-3085-9D0E6CD0AC46}"/>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724138" y="744364"/>
            <a:ext cx="1307209" cy="342461"/>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F1C4CB3B-9F36-BB62-BAD5-5B979B87D947}"/>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8202390" y="656287"/>
            <a:ext cx="2430114" cy="480566"/>
          </a:xfrm>
          <a:prstGeom prst="rect">
            <a:avLst/>
          </a:prstGeom>
        </p:spPr>
      </p:pic>
      <p:pic>
        <p:nvPicPr>
          <p:cNvPr id="35" name="Picture 2" descr="Examples of One Health co-operation in COVID-19 diagnostics: SVA - One  Health EJP">
            <a:extLst>
              <a:ext uri="{FF2B5EF4-FFF2-40B4-BE49-F238E27FC236}">
                <a16:creationId xmlns:a16="http://schemas.microsoft.com/office/drawing/2014/main" id="{8215E42A-3E44-7EBD-167D-1EABFCABEAD5}"/>
              </a:ext>
            </a:extLst>
          </p:cNvPr>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t="24924" b="21152"/>
          <a:stretch/>
        </p:blipFill>
        <p:spPr bwMode="auto">
          <a:xfrm>
            <a:off x="6283384" y="659671"/>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Swedish University of Agricultural Sciences - Wikipedia">
            <a:extLst>
              <a:ext uri="{FF2B5EF4-FFF2-40B4-BE49-F238E27FC236}">
                <a16:creationId xmlns:a16="http://schemas.microsoft.com/office/drawing/2014/main" id="{70FE502B-8AC3-DDB5-4065-AF2599FDF1FA}"/>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300979" y="508198"/>
            <a:ext cx="578627" cy="578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nomous University of Barcelona - Simple English Wikipedia, the free  encyclopedia">
            <a:extLst>
              <a:ext uri="{FF2B5EF4-FFF2-40B4-BE49-F238E27FC236}">
                <a16:creationId xmlns:a16="http://schemas.microsoft.com/office/drawing/2014/main" id="{1E9A0004-C38C-1162-D61E-527D6E2B9ABA}"/>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098121" y="635294"/>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a:extLst>
              <a:ext uri="{FF2B5EF4-FFF2-40B4-BE49-F238E27FC236}">
                <a16:creationId xmlns:a16="http://schemas.microsoft.com/office/drawing/2014/main" id="{84CD5E9B-2FAC-02E3-29F8-0E137CF3C560}"/>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722786" y="4149493"/>
            <a:ext cx="1233681" cy="1079172"/>
          </a:xfrm>
          <a:prstGeom prst="rect">
            <a:avLst/>
          </a:prstGeom>
        </p:spPr>
      </p:pic>
      <p:pic>
        <p:nvPicPr>
          <p:cNvPr id="38" name="Picture 19" descr="A blue and black logo&#10;&#10;AI-generated content may be incorrect.">
            <a:extLst>
              <a:ext uri="{FF2B5EF4-FFF2-40B4-BE49-F238E27FC236}">
                <a16:creationId xmlns:a16="http://schemas.microsoft.com/office/drawing/2014/main" id="{75DAE894-3F81-C693-B1F3-328725243954}"/>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137385" y="4112574"/>
            <a:ext cx="3212554" cy="603407"/>
          </a:xfrm>
          <a:prstGeom prst="rect">
            <a:avLst/>
          </a:prstGeom>
        </p:spPr>
      </p:pic>
      <p:sp>
        <p:nvSpPr>
          <p:cNvPr id="39" name="Rectángulo 38">
            <a:extLst>
              <a:ext uri="{FF2B5EF4-FFF2-40B4-BE49-F238E27FC236}">
                <a16:creationId xmlns:a16="http://schemas.microsoft.com/office/drawing/2014/main" id="{B2F829EC-1A0C-E2E2-86CE-5AFABAE615AF}"/>
              </a:ext>
            </a:extLst>
          </p:cNvPr>
          <p:cNvSpPr/>
          <p:nvPr/>
        </p:nvSpPr>
        <p:spPr>
          <a:xfrm>
            <a:off x="6598297" y="3914280"/>
            <a:ext cx="2571914" cy="24188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tge 15" descr="Imatge que conté ocell, ocells gal·liformes, pollastre&#10;&#10;Pot ser que el contingut generat per IA no sigui correcte.">
            <a:extLst>
              <a:ext uri="{FF2B5EF4-FFF2-40B4-BE49-F238E27FC236}">
                <a16:creationId xmlns:a16="http://schemas.microsoft.com/office/drawing/2014/main" id="{05A5B38C-5E2D-9034-D041-F45D2D9F5DE1}"/>
              </a:ext>
            </a:extLst>
          </p:cNvPr>
          <p:cNvPicPr>
            <a:picLocks noChangeAspect="1"/>
          </p:cNvPicPr>
          <p:nvPr/>
        </p:nvPicPr>
        <p:blipFill>
          <a:blip r:embed="rId32" cstate="email">
            <a:alphaModFix amt="85000"/>
            <a:duotone>
              <a:schemeClr val="accent6">
                <a:shade val="45000"/>
                <a:satMod val="135000"/>
              </a:schemeClr>
              <a:prstClr val="white"/>
            </a:duotone>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245548" y="5447057"/>
            <a:ext cx="1245859" cy="770169"/>
          </a:xfrm>
          <a:prstGeom prst="rect">
            <a:avLst/>
          </a:prstGeom>
        </p:spPr>
      </p:pic>
      <p:pic>
        <p:nvPicPr>
          <p:cNvPr id="14" name="Imatge 13" descr="University Of Surrey Logo PNG (Free Download)">
            <a:extLst>
              <a:ext uri="{FF2B5EF4-FFF2-40B4-BE49-F238E27FC236}">
                <a16:creationId xmlns:a16="http://schemas.microsoft.com/office/drawing/2014/main" id="{995FE597-9EB1-D717-FF9A-2338E243B3EB}"/>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248775" y="4176713"/>
            <a:ext cx="1235075" cy="1235075"/>
          </a:xfrm>
          <a:prstGeom prst="rect">
            <a:avLst/>
          </a:prstGeom>
        </p:spPr>
      </p:pic>
    </p:spTree>
    <p:extLst>
      <p:ext uri="{BB962C8B-B14F-4D97-AF65-F5344CB8AC3E}">
        <p14:creationId xmlns:p14="http://schemas.microsoft.com/office/powerpoint/2010/main" val="140310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9FFBB30-6D27-8162-0D55-FFC992B7C3EB}"/>
              </a:ext>
            </a:extLst>
          </p:cNvPr>
          <p:cNvSpPr>
            <a:spLocks noGrp="1"/>
          </p:cNvSpPr>
          <p:nvPr>
            <p:ph type="sldNum" sz="quarter" idx="10"/>
          </p:nvPr>
        </p:nvSpPr>
        <p:spPr/>
        <p:txBody>
          <a:bodyPr/>
          <a:lstStyle/>
          <a:p>
            <a:fld id="{65604848-89ED-4236-9DF5-8401F1F83423}" type="slidenum">
              <a:rPr lang="it-IT" smtClean="0"/>
              <a:pPr/>
              <a:t>25</a:t>
            </a:fld>
            <a:endParaRPr lang="it-IT"/>
          </a:p>
        </p:txBody>
      </p:sp>
      <p:sp>
        <p:nvSpPr>
          <p:cNvPr id="6" name="CuadroTexto 5">
            <a:extLst>
              <a:ext uri="{FF2B5EF4-FFF2-40B4-BE49-F238E27FC236}">
                <a16:creationId xmlns:a16="http://schemas.microsoft.com/office/drawing/2014/main" id="{714C288D-3BE9-615F-8A8B-E82949FE7C89}"/>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7" name="Picture 6" descr="Vector Illustration Black Silhouette Uk Map : image vectorielle de stock  (libre de droits) 293448692 | Shutterstock">
            <a:extLst>
              <a:ext uri="{FF2B5EF4-FFF2-40B4-BE49-F238E27FC236}">
                <a16:creationId xmlns:a16="http://schemas.microsoft.com/office/drawing/2014/main" id="{447BBC66-9C68-A12A-5BB3-E40BD11C09A4}"/>
              </a:ext>
            </a:extLst>
          </p:cNvPr>
          <p:cNvPicPr>
            <a:picLocks noChangeAspect="1" noChangeArrowheads="1"/>
          </p:cNvPicPr>
          <p:nvPr/>
        </p:nvPicPr>
        <p:blipFill rotWithShape="1">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1174213" y="642764"/>
            <a:ext cx="1608571" cy="1531523"/>
          </a:xfrm>
          <a:prstGeom prst="rect">
            <a:avLst/>
          </a:prstGeom>
          <a:extLst>
            <a:ext uri="{909E8E84-426E-40DD-AFC4-6F175D3DCCD1}">
              <a14:hiddenFill xmlns:a14="http://schemas.microsoft.com/office/drawing/2010/main">
                <a:solidFill>
                  <a:srgbClr val="FFFFFF"/>
                </a:solidFill>
              </a14:hiddenFill>
            </a:ext>
          </a:extLst>
        </p:spPr>
      </p:pic>
      <p:pic>
        <p:nvPicPr>
          <p:cNvPr id="8" name="Imatge 2">
            <a:extLst>
              <a:ext uri="{FF2B5EF4-FFF2-40B4-BE49-F238E27FC236}">
                <a16:creationId xmlns:a16="http://schemas.microsoft.com/office/drawing/2014/main" id="{42B787D9-0C79-64BB-0FCA-C9FAE4FA2449}"/>
              </a:ext>
            </a:extLst>
          </p:cNvPr>
          <p:cNvPicPr>
            <a:picLocks noChangeAspect="1"/>
          </p:cNvPicPr>
          <p:nvPr/>
        </p:nvPicPr>
        <p:blipFill>
          <a:blip r:embed="rId3" cstate="email">
            <a:alphaModFix amt="70000"/>
            <a:duotone>
              <a:schemeClr val="accent6">
                <a:shade val="45000"/>
                <a:satMod val="135000"/>
              </a:schemeClr>
              <a:prstClr val="white"/>
            </a:duotone>
            <a:extLst>
              <a:ext uri="{BEBA8EAE-BF5A-486C-A8C5-ECC9F3942E4B}">
                <a14:imgProps xmlns:a14="http://schemas.microsoft.com/office/drawing/2010/main">
                  <a14:imgLayer r:embed="rId4">
                    <a14:imgEffect>
                      <a14:backgroundRemoval t="0" b="100000" l="10504" r="94534"/>
                    </a14:imgEffect>
                  </a14:imgLayer>
                </a14:imgProps>
              </a:ext>
              <a:ext uri="{28A0092B-C50C-407E-A947-70E740481C1C}">
                <a14:useLocalDpi xmlns:a14="http://schemas.microsoft.com/office/drawing/2010/main"/>
              </a:ext>
            </a:extLst>
          </a:blip>
          <a:srcRect/>
          <a:stretch/>
        </p:blipFill>
        <p:spPr>
          <a:xfrm>
            <a:off x="422454" y="2252948"/>
            <a:ext cx="1155487" cy="595322"/>
          </a:xfrm>
          <a:prstGeom prst="rect">
            <a:avLst/>
          </a:prstGeom>
        </p:spPr>
      </p:pic>
      <p:pic>
        <p:nvPicPr>
          <p:cNvPr id="9" name="Picture 8">
            <a:extLst>
              <a:ext uri="{FF2B5EF4-FFF2-40B4-BE49-F238E27FC236}">
                <a16:creationId xmlns:a16="http://schemas.microsoft.com/office/drawing/2014/main" id="{79DBB6FE-360F-C3E9-6DE2-4A6281D58C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360" y="836712"/>
            <a:ext cx="1233681" cy="1079172"/>
          </a:xfrm>
          <a:prstGeom prst="rect">
            <a:avLst/>
          </a:prstGeom>
        </p:spPr>
      </p:pic>
      <p:pic>
        <p:nvPicPr>
          <p:cNvPr id="10" name="Content Placeholder 7" descr="A person wearing glasses smiling&#10;&#10;AI-generated content may be incorrect.">
            <a:extLst>
              <a:ext uri="{FF2B5EF4-FFF2-40B4-BE49-F238E27FC236}">
                <a16:creationId xmlns:a16="http://schemas.microsoft.com/office/drawing/2014/main" id="{92D9E664-7950-143C-CD87-7E87120A665C}"/>
              </a:ext>
            </a:extLst>
          </p:cNvPr>
          <p:cNvPicPr>
            <a:picLocks noGrp="1" noChangeAspect="1"/>
          </p:cNvPicPr>
          <p:nvPr>
            <p:ph idx="1"/>
          </p:nvPr>
        </p:nvPicPr>
        <p:blipFill rotWithShape="1">
          <a:blip r:embed="rId6" cstate="email">
            <a:extLst>
              <a:ext uri="{28A0092B-C50C-407E-A947-70E740481C1C}">
                <a14:useLocalDpi xmlns:a14="http://schemas.microsoft.com/office/drawing/2010/main"/>
              </a:ext>
            </a:extLst>
          </a:blip>
          <a:srcRect/>
          <a:stretch/>
        </p:blipFill>
        <p:spPr>
          <a:xfrm rot="16200000">
            <a:off x="5159005" y="1053627"/>
            <a:ext cx="1760214" cy="1326384"/>
          </a:xfrm>
        </p:spPr>
      </p:pic>
      <p:pic>
        <p:nvPicPr>
          <p:cNvPr id="11" name="Picture 5">
            <a:extLst>
              <a:ext uri="{FF2B5EF4-FFF2-40B4-BE49-F238E27FC236}">
                <a16:creationId xmlns:a16="http://schemas.microsoft.com/office/drawing/2014/main" id="{E11E588C-68DD-6048-212F-9FFE78B4076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969415" y="836712"/>
            <a:ext cx="1326385" cy="1760214"/>
          </a:xfrm>
          <a:prstGeom prst="rect">
            <a:avLst/>
          </a:prstGeom>
        </p:spPr>
      </p:pic>
      <p:sp>
        <p:nvSpPr>
          <p:cNvPr id="12" name="CuadroTexto 11">
            <a:extLst>
              <a:ext uri="{FF2B5EF4-FFF2-40B4-BE49-F238E27FC236}">
                <a16:creationId xmlns:a16="http://schemas.microsoft.com/office/drawing/2014/main" id="{8E525F36-48BB-EDA3-AC92-403D97EC92CC}"/>
              </a:ext>
            </a:extLst>
          </p:cNvPr>
          <p:cNvSpPr txBox="1"/>
          <p:nvPr/>
        </p:nvSpPr>
        <p:spPr>
          <a:xfrm>
            <a:off x="2186684" y="2771326"/>
            <a:ext cx="2613172" cy="523220"/>
          </a:xfrm>
          <a:prstGeom prst="rect">
            <a:avLst/>
          </a:prstGeom>
          <a:noFill/>
        </p:spPr>
        <p:txBody>
          <a:bodyPr wrap="square" rtlCol="0">
            <a:spAutoFit/>
          </a:bodyPr>
          <a:lstStyle/>
          <a:p>
            <a:pPr algn="ctr"/>
            <a:r>
              <a:rPr lang="en-GB" sz="1400"/>
              <a:t>Chelsea Voller</a:t>
            </a:r>
          </a:p>
          <a:p>
            <a:pPr algn="ctr"/>
            <a:r>
              <a:rPr lang="en-GB" sz="1400" b="1"/>
              <a:t>chelsea.voller@apha.gov.uk</a:t>
            </a:r>
          </a:p>
        </p:txBody>
      </p:sp>
      <p:sp>
        <p:nvSpPr>
          <p:cNvPr id="13" name="CuadroTexto 12">
            <a:extLst>
              <a:ext uri="{FF2B5EF4-FFF2-40B4-BE49-F238E27FC236}">
                <a16:creationId xmlns:a16="http://schemas.microsoft.com/office/drawing/2014/main" id="{8ECD816C-4F4E-031C-3729-F88CCB699028}"/>
              </a:ext>
            </a:extLst>
          </p:cNvPr>
          <p:cNvSpPr txBox="1"/>
          <p:nvPr/>
        </p:nvSpPr>
        <p:spPr>
          <a:xfrm>
            <a:off x="4388692" y="2771326"/>
            <a:ext cx="3579516" cy="523220"/>
          </a:xfrm>
          <a:prstGeom prst="rect">
            <a:avLst/>
          </a:prstGeom>
          <a:noFill/>
        </p:spPr>
        <p:txBody>
          <a:bodyPr wrap="square" rtlCol="0">
            <a:spAutoFit/>
          </a:bodyPr>
          <a:lstStyle/>
          <a:p>
            <a:pPr algn="ctr"/>
            <a:r>
              <a:rPr lang="en-GB" sz="1400"/>
              <a:t>Richard P. Smith</a:t>
            </a:r>
          </a:p>
          <a:p>
            <a:pPr algn="ctr"/>
            <a:r>
              <a:rPr lang="en-GB" sz="1400" b="1"/>
              <a:t>Richard.P.Smith@apha.gov.uk</a:t>
            </a:r>
          </a:p>
        </p:txBody>
      </p:sp>
      <p:sp>
        <p:nvSpPr>
          <p:cNvPr id="14" name="Title 1">
            <a:extLst>
              <a:ext uri="{FF2B5EF4-FFF2-40B4-BE49-F238E27FC236}">
                <a16:creationId xmlns:a16="http://schemas.microsoft.com/office/drawing/2014/main" id="{FA605E85-0D25-A8C4-E372-B40F2EE6F4E3}"/>
              </a:ext>
            </a:extLst>
          </p:cNvPr>
          <p:cNvSpPr>
            <a:spLocks noGrp="1"/>
          </p:cNvSpPr>
          <p:nvPr>
            <p:ph type="title"/>
          </p:nvPr>
        </p:nvSpPr>
        <p:spPr>
          <a:xfrm>
            <a:off x="7176120" y="664504"/>
            <a:ext cx="4911510" cy="411302"/>
          </a:xfrm>
          <a:solidFill>
            <a:schemeClr val="bg1"/>
          </a:solidFill>
        </p:spPr>
        <p:txBody>
          <a:bodyPr/>
          <a:lstStyle/>
          <a:p>
            <a:pPr algn="ctr"/>
            <a:r>
              <a:rPr lang="en-GB" altLang="en-US" sz="2400" b="1"/>
              <a:t>UK outdoor pig farm situation</a:t>
            </a:r>
          </a:p>
        </p:txBody>
      </p:sp>
      <p:sp>
        <p:nvSpPr>
          <p:cNvPr id="15" name="Content Placeholder 2">
            <a:extLst>
              <a:ext uri="{FF2B5EF4-FFF2-40B4-BE49-F238E27FC236}">
                <a16:creationId xmlns:a16="http://schemas.microsoft.com/office/drawing/2014/main" id="{397D3A84-FAEB-D1DB-04D5-A149A9540E54}"/>
              </a:ext>
            </a:extLst>
          </p:cNvPr>
          <p:cNvSpPr txBox="1">
            <a:spLocks/>
          </p:cNvSpPr>
          <p:nvPr/>
        </p:nvSpPr>
        <p:spPr bwMode="auto">
          <a:xfrm>
            <a:off x="7608168" y="1163006"/>
            <a:ext cx="4406870" cy="321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8BBC"/>
              </a:buClr>
              <a:buFont typeface="Arial" panose="020B0604020202020204" pitchFamily="34" charset="0"/>
              <a:buChar char="•"/>
              <a:defRPr sz="2800" kern="1200">
                <a:solidFill>
                  <a:srgbClr val="2F4181"/>
                </a:solidFill>
                <a:latin typeface="+mn-lt"/>
                <a:ea typeface="+mn-ea"/>
                <a:cs typeface="Calibri Light" panose="020F0302020204030204" pitchFamily="34" charset="0"/>
              </a:defRPr>
            </a:lvl1pPr>
            <a:lvl2pPr marL="742950" indent="-285750" algn="l" rtl="0" fontAlgn="base">
              <a:spcBef>
                <a:spcPct val="20000"/>
              </a:spcBef>
              <a:spcAft>
                <a:spcPct val="0"/>
              </a:spcAft>
              <a:buClr>
                <a:srgbClr val="008BBC"/>
              </a:buClr>
              <a:buFont typeface="Arial" panose="020B0604020202020204" pitchFamily="34" charset="0"/>
              <a:buChar char="-"/>
              <a:defRPr sz="2400" kern="1200">
                <a:solidFill>
                  <a:srgbClr val="2F4181"/>
                </a:solidFill>
                <a:latin typeface="+mn-lt"/>
                <a:ea typeface="+mn-ea"/>
                <a:cs typeface="Calibri Light" panose="020F0302020204030204" pitchFamily="34" charset="0"/>
              </a:defRPr>
            </a:lvl2pPr>
            <a:lvl3pPr marL="1143000" indent="-228600" algn="l" rtl="0" fontAlgn="base">
              <a:spcBef>
                <a:spcPct val="20000"/>
              </a:spcBef>
              <a:spcAft>
                <a:spcPct val="0"/>
              </a:spcAft>
              <a:buClr>
                <a:srgbClr val="008BBC"/>
              </a:buClr>
              <a:buFont typeface="Arial" panose="020B0604020202020204" pitchFamily="34" charset="0"/>
              <a:buChar char="•"/>
              <a:defRPr sz="2000" kern="1200">
                <a:solidFill>
                  <a:srgbClr val="2F4181"/>
                </a:solidFill>
                <a:latin typeface="+mn-lt"/>
                <a:ea typeface="+mn-ea"/>
                <a:cs typeface="Calibri Light" panose="020F0302020204030204" pitchFamily="34" charset="0"/>
              </a:defRPr>
            </a:lvl3pPr>
            <a:lvl4pPr marL="1600200" indent="-228600" algn="l" rtl="0" fontAlgn="base">
              <a:spcBef>
                <a:spcPct val="20000"/>
              </a:spcBef>
              <a:spcAft>
                <a:spcPct val="0"/>
              </a:spcAft>
              <a:buClr>
                <a:srgbClr val="008BBC"/>
              </a:buClr>
              <a:buFont typeface="Arial" panose="020B0604020202020204" pitchFamily="34" charset="0"/>
              <a:buChar char="-"/>
              <a:defRPr sz="1800" kern="1200">
                <a:solidFill>
                  <a:srgbClr val="2F4181"/>
                </a:solidFill>
                <a:latin typeface="+mn-lt"/>
                <a:ea typeface="+mn-ea"/>
                <a:cs typeface="Calibri Light" panose="020F0302020204030204" pitchFamily="34" charset="0"/>
              </a:defRPr>
            </a:lvl4pPr>
            <a:lvl5pPr marL="2057400" indent="-228600" algn="l" rtl="0" fontAlgn="base">
              <a:spcBef>
                <a:spcPct val="20000"/>
              </a:spcBef>
              <a:spcAft>
                <a:spcPct val="0"/>
              </a:spcAft>
              <a:buClr>
                <a:srgbClr val="008BBC"/>
              </a:buClr>
              <a:buSzPct val="90000"/>
              <a:buFont typeface="Calibri" panose="020F0502020204030204" pitchFamily="34" charset="0"/>
              <a:buChar char="-"/>
              <a:defRPr sz="1800" kern="1200">
                <a:solidFill>
                  <a:srgbClr val="2F4181"/>
                </a:solidFill>
                <a:latin typeface="+mn-lt"/>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defRPr/>
            </a:pPr>
            <a:r>
              <a:rPr lang="en-GB" altLang="en-US" sz="1800" dirty="0">
                <a:cs typeface="Calibri Light"/>
              </a:rPr>
              <a:t>~</a:t>
            </a:r>
            <a:r>
              <a:rPr lang="en-GB" altLang="en-US" sz="1800" b="1" dirty="0">
                <a:cs typeface="Calibri Light"/>
              </a:rPr>
              <a:t>45% of UK pigs are born outdoors</a:t>
            </a:r>
            <a:r>
              <a:rPr lang="en-GB" altLang="en-US" sz="1800" dirty="0">
                <a:cs typeface="Calibri Light"/>
              </a:rPr>
              <a:t>, although most are housed after weaning. Only </a:t>
            </a:r>
            <a:r>
              <a:rPr lang="en-GB" altLang="en-US" sz="1800" b="1" dirty="0">
                <a:cs typeface="Calibri Light"/>
              </a:rPr>
              <a:t>~2% of finishers are kept outdoors</a:t>
            </a:r>
            <a:r>
              <a:rPr lang="en-GB" altLang="en-US" sz="1800" dirty="0">
                <a:cs typeface="Calibri Light"/>
              </a:rPr>
              <a:t> throughout production.</a:t>
            </a:r>
          </a:p>
          <a:p>
            <a:pPr>
              <a:defRPr/>
            </a:pPr>
            <a:endParaRPr lang="en-GB" altLang="en-US" sz="1800" dirty="0">
              <a:cs typeface="Calibri Light"/>
            </a:endParaRPr>
          </a:p>
          <a:p>
            <a:pPr eaLnBrk="1" hangingPunct="1">
              <a:defRPr/>
            </a:pPr>
            <a:r>
              <a:rPr lang="en-GB" altLang="en-US" sz="1800" dirty="0">
                <a:cs typeface="Calibri Light"/>
              </a:rPr>
              <a:t>Outdoor systems diverse in size: </a:t>
            </a:r>
            <a:r>
              <a:rPr lang="en-GB" altLang="en-US" sz="1800" b="1" dirty="0">
                <a:cs typeface="Calibri Light"/>
              </a:rPr>
              <a:t>from small holders to very large commercial units</a:t>
            </a:r>
            <a:r>
              <a:rPr lang="en-GB" altLang="en-US" sz="1800" dirty="0">
                <a:cs typeface="Calibri Light"/>
              </a:rPr>
              <a:t>.</a:t>
            </a:r>
            <a:endParaRPr lang="en-GB" altLang="en-US" sz="1800" dirty="0">
              <a:ea typeface="Calibri"/>
              <a:cs typeface="Calibri Light"/>
            </a:endParaRPr>
          </a:p>
          <a:p>
            <a:pPr eaLnBrk="1" hangingPunct="1">
              <a:defRPr/>
            </a:pPr>
            <a:endParaRPr lang="en-GB" altLang="en-US" sz="1800" dirty="0">
              <a:ea typeface="Calibri"/>
              <a:cs typeface="Calibri Light"/>
            </a:endParaRPr>
          </a:p>
          <a:p>
            <a:pPr eaLnBrk="1" hangingPunct="1">
              <a:defRPr/>
            </a:pPr>
            <a:r>
              <a:rPr lang="en-GB" altLang="en-US" sz="1800" dirty="0">
                <a:cs typeface="Calibri Light"/>
              </a:rPr>
              <a:t>Outdoor systems sometimes also have </a:t>
            </a:r>
            <a:r>
              <a:rPr lang="en-GB" altLang="en-US" sz="1800" b="1" dirty="0">
                <a:cs typeface="Calibri Light"/>
              </a:rPr>
              <a:t>Free Range or Organic certification</a:t>
            </a:r>
            <a:r>
              <a:rPr lang="en-GB" altLang="en-US" sz="1800" dirty="0">
                <a:cs typeface="Calibri Light"/>
              </a:rPr>
              <a:t>, with sows remaining outdoors throughout their lives.</a:t>
            </a:r>
            <a:endParaRPr lang="en-GB" altLang="en-US" sz="1800" dirty="0">
              <a:ea typeface="Calibri"/>
              <a:cs typeface="Calibri Light"/>
            </a:endParaRPr>
          </a:p>
          <a:p>
            <a:pPr eaLnBrk="1" hangingPunct="1">
              <a:defRPr/>
            </a:pPr>
            <a:br>
              <a:rPr lang="en-GB" altLang="en-US" sz="1800" dirty="0"/>
            </a:br>
            <a:endParaRPr lang="en-GB" altLang="en-US" sz="1800"/>
          </a:p>
          <a:p>
            <a:pPr eaLnBrk="1" hangingPunct="1">
              <a:defRPr/>
            </a:pPr>
            <a:endParaRPr lang="en-GB" altLang="en-US" sz="1800"/>
          </a:p>
        </p:txBody>
      </p:sp>
      <p:pic>
        <p:nvPicPr>
          <p:cNvPr id="16" name="Picture 2" descr="A group of pigs in a field&#10;&#10;AI-generated content may be incorrect.">
            <a:extLst>
              <a:ext uri="{FF2B5EF4-FFF2-40B4-BE49-F238E27FC236}">
                <a16:creationId xmlns:a16="http://schemas.microsoft.com/office/drawing/2014/main" id="{25635233-E143-A4FD-893E-3A27C2E070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360" y="3978100"/>
            <a:ext cx="3734718" cy="2100779"/>
          </a:xfrm>
          <a:prstGeom prst="rect">
            <a:avLst/>
          </a:prstGeom>
        </p:spPr>
      </p:pic>
      <p:pic>
        <p:nvPicPr>
          <p:cNvPr id="17" name="Picture 1">
            <a:extLst>
              <a:ext uri="{FF2B5EF4-FFF2-40B4-BE49-F238E27FC236}">
                <a16:creationId xmlns:a16="http://schemas.microsoft.com/office/drawing/2014/main" id="{81743F10-2633-3119-D3B1-FB3228799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91674" y="3975539"/>
            <a:ext cx="2819792" cy="2117186"/>
          </a:xfrm>
          <a:prstGeom prst="rect">
            <a:avLst/>
          </a:prstGeom>
        </p:spPr>
      </p:pic>
    </p:spTree>
    <p:extLst>
      <p:ext uri="{BB962C8B-B14F-4D97-AF65-F5344CB8AC3E}">
        <p14:creationId xmlns:p14="http://schemas.microsoft.com/office/powerpoint/2010/main" val="1590770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BF3E1-340C-7722-BF90-9242884F1140}"/>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62E1DAD-AF65-AAD3-C9E7-B07BDF8BF29E}"/>
              </a:ext>
            </a:extLst>
          </p:cNvPr>
          <p:cNvSpPr>
            <a:spLocks noGrp="1"/>
          </p:cNvSpPr>
          <p:nvPr>
            <p:ph type="sldNum" sz="quarter" idx="10"/>
          </p:nvPr>
        </p:nvSpPr>
        <p:spPr/>
        <p:txBody>
          <a:bodyPr/>
          <a:lstStyle/>
          <a:p>
            <a:fld id="{65604848-89ED-4236-9DF5-8401F1F83423}" type="slidenum">
              <a:rPr lang="it-IT" smtClean="0"/>
              <a:pPr/>
              <a:t>26</a:t>
            </a:fld>
            <a:endParaRPr lang="it-IT"/>
          </a:p>
        </p:txBody>
      </p:sp>
      <p:sp>
        <p:nvSpPr>
          <p:cNvPr id="6" name="CuadroTexto 5">
            <a:extLst>
              <a:ext uri="{FF2B5EF4-FFF2-40B4-BE49-F238E27FC236}">
                <a16:creationId xmlns:a16="http://schemas.microsoft.com/office/drawing/2014/main" id="{3E17F102-BC57-9582-EEC8-C23E407A0D70}"/>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7" name="Picture 6" descr="Vector Illustration Black Silhouette Uk Map : image vectorielle de stock  (libre de droits) 293448692 | Shutterstock">
            <a:extLst>
              <a:ext uri="{FF2B5EF4-FFF2-40B4-BE49-F238E27FC236}">
                <a16:creationId xmlns:a16="http://schemas.microsoft.com/office/drawing/2014/main" id="{2A69E129-408B-33EF-DF47-DDB14FCFF748}"/>
              </a:ext>
            </a:extLst>
          </p:cNvPr>
          <p:cNvPicPr>
            <a:picLocks noChangeAspect="1" noChangeArrowheads="1"/>
          </p:cNvPicPr>
          <p:nvPr/>
        </p:nvPicPr>
        <p:blipFill rotWithShape="1">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1174213" y="642764"/>
            <a:ext cx="1608571" cy="1531523"/>
          </a:xfrm>
          <a:prstGeom prst="rect">
            <a:avLst/>
          </a:prstGeom>
          <a:extLst>
            <a:ext uri="{909E8E84-426E-40DD-AFC4-6F175D3DCCD1}">
              <a14:hiddenFill xmlns:a14="http://schemas.microsoft.com/office/drawing/2010/main">
                <a:solidFill>
                  <a:srgbClr val="FFFFFF"/>
                </a:solidFill>
              </a14:hiddenFill>
            </a:ext>
          </a:extLst>
        </p:spPr>
      </p:pic>
      <p:pic>
        <p:nvPicPr>
          <p:cNvPr id="8" name="Imatge 2">
            <a:extLst>
              <a:ext uri="{FF2B5EF4-FFF2-40B4-BE49-F238E27FC236}">
                <a16:creationId xmlns:a16="http://schemas.microsoft.com/office/drawing/2014/main" id="{2E344D27-34ED-7975-2730-CDD77150D2B8}"/>
              </a:ext>
            </a:extLst>
          </p:cNvPr>
          <p:cNvPicPr>
            <a:picLocks noChangeAspect="1"/>
          </p:cNvPicPr>
          <p:nvPr/>
        </p:nvPicPr>
        <p:blipFill>
          <a:blip r:embed="rId3" cstate="email">
            <a:alphaModFix amt="70000"/>
            <a:duotone>
              <a:schemeClr val="accent6">
                <a:shade val="45000"/>
                <a:satMod val="135000"/>
              </a:schemeClr>
              <a:prstClr val="white"/>
            </a:duotone>
            <a:extLst>
              <a:ext uri="{BEBA8EAE-BF5A-486C-A8C5-ECC9F3942E4B}">
                <a14:imgProps xmlns:a14="http://schemas.microsoft.com/office/drawing/2010/main">
                  <a14:imgLayer r:embed="rId4">
                    <a14:imgEffect>
                      <a14:backgroundRemoval t="0" b="100000" l="10504" r="94534"/>
                    </a14:imgEffect>
                  </a14:imgLayer>
                </a14:imgProps>
              </a:ext>
              <a:ext uri="{28A0092B-C50C-407E-A947-70E740481C1C}">
                <a14:useLocalDpi xmlns:a14="http://schemas.microsoft.com/office/drawing/2010/main"/>
              </a:ext>
            </a:extLst>
          </a:blip>
          <a:srcRect/>
          <a:stretch/>
        </p:blipFill>
        <p:spPr>
          <a:xfrm>
            <a:off x="422454" y="2252948"/>
            <a:ext cx="1155487" cy="595322"/>
          </a:xfrm>
          <a:prstGeom prst="rect">
            <a:avLst/>
          </a:prstGeom>
        </p:spPr>
      </p:pic>
      <p:pic>
        <p:nvPicPr>
          <p:cNvPr id="9" name="Picture 8">
            <a:extLst>
              <a:ext uri="{FF2B5EF4-FFF2-40B4-BE49-F238E27FC236}">
                <a16:creationId xmlns:a16="http://schemas.microsoft.com/office/drawing/2014/main" id="{36CB3269-5249-A54C-F395-88305B4D02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360" y="836712"/>
            <a:ext cx="1233681" cy="1079172"/>
          </a:xfrm>
          <a:prstGeom prst="rect">
            <a:avLst/>
          </a:prstGeom>
        </p:spPr>
      </p:pic>
      <p:sp>
        <p:nvSpPr>
          <p:cNvPr id="5" name="Title 1">
            <a:extLst>
              <a:ext uri="{FF2B5EF4-FFF2-40B4-BE49-F238E27FC236}">
                <a16:creationId xmlns:a16="http://schemas.microsoft.com/office/drawing/2014/main" id="{0B42B393-34C0-01C4-A4A9-404A0315B8A4}"/>
              </a:ext>
            </a:extLst>
          </p:cNvPr>
          <p:cNvSpPr txBox="1">
            <a:spLocks/>
          </p:cNvSpPr>
          <p:nvPr/>
        </p:nvSpPr>
        <p:spPr bwMode="auto">
          <a:xfrm>
            <a:off x="3287688" y="642764"/>
            <a:ext cx="8264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0" kern="1200" baseline="0">
                <a:solidFill>
                  <a:srgbClr val="2F4181"/>
                </a:solidFill>
                <a:latin typeface="+mj-lt"/>
                <a:ea typeface="+mj-ea"/>
                <a:cs typeface="Calibri Light" panose="020F0302020204030204" pitchFamily="34" charset="0"/>
              </a:defRPr>
            </a:lvl1pPr>
            <a:lvl2pPr algn="r" rtl="0" fontAlgn="base">
              <a:spcBef>
                <a:spcPct val="0"/>
              </a:spcBef>
              <a:spcAft>
                <a:spcPct val="0"/>
              </a:spcAft>
              <a:defRPr sz="3600" b="1">
                <a:solidFill>
                  <a:srgbClr val="177370"/>
                </a:solidFill>
                <a:latin typeface="Merriweather" panose="00000500000000000000" pitchFamily="2" charset="0"/>
              </a:defRPr>
            </a:lvl2pPr>
            <a:lvl3pPr algn="r" rtl="0" fontAlgn="base">
              <a:spcBef>
                <a:spcPct val="0"/>
              </a:spcBef>
              <a:spcAft>
                <a:spcPct val="0"/>
              </a:spcAft>
              <a:defRPr sz="3600" b="1">
                <a:solidFill>
                  <a:srgbClr val="177370"/>
                </a:solidFill>
                <a:latin typeface="Merriweather" panose="00000500000000000000" pitchFamily="2" charset="0"/>
              </a:defRPr>
            </a:lvl3pPr>
            <a:lvl4pPr algn="r" rtl="0" fontAlgn="base">
              <a:spcBef>
                <a:spcPct val="0"/>
              </a:spcBef>
              <a:spcAft>
                <a:spcPct val="0"/>
              </a:spcAft>
              <a:defRPr sz="3600" b="1">
                <a:solidFill>
                  <a:srgbClr val="177370"/>
                </a:solidFill>
                <a:latin typeface="Merriweather" panose="00000500000000000000" pitchFamily="2" charset="0"/>
              </a:defRPr>
            </a:lvl4pPr>
            <a:lvl5pPr algn="r" rtl="0" fontAlgn="base">
              <a:spcBef>
                <a:spcPct val="0"/>
              </a:spcBef>
              <a:spcAft>
                <a:spcPct val="0"/>
              </a:spcAft>
              <a:defRPr sz="3600" b="1">
                <a:solidFill>
                  <a:srgbClr val="177370"/>
                </a:solidFill>
                <a:latin typeface="Merriweather" panose="00000500000000000000" pitchFamily="2" charset="0"/>
              </a:defRPr>
            </a:lvl5pPr>
            <a:lvl6pPr marL="457200" algn="ctr" rtl="0" eaLnBrk="1" fontAlgn="base" hangingPunct="1">
              <a:spcBef>
                <a:spcPct val="0"/>
              </a:spcBef>
              <a:spcAft>
                <a:spcPct val="0"/>
              </a:spcAft>
              <a:defRPr sz="4400" b="1">
                <a:solidFill>
                  <a:srgbClr val="00539B"/>
                </a:solidFill>
                <a:latin typeface="Calibri" pitchFamily="34" charset="0"/>
              </a:defRPr>
            </a:lvl6pPr>
            <a:lvl7pPr marL="914400" algn="ctr" rtl="0" eaLnBrk="1" fontAlgn="base" hangingPunct="1">
              <a:spcBef>
                <a:spcPct val="0"/>
              </a:spcBef>
              <a:spcAft>
                <a:spcPct val="0"/>
              </a:spcAft>
              <a:defRPr sz="4400" b="1">
                <a:solidFill>
                  <a:srgbClr val="00539B"/>
                </a:solidFill>
                <a:latin typeface="Calibri" pitchFamily="34" charset="0"/>
              </a:defRPr>
            </a:lvl7pPr>
            <a:lvl8pPr marL="1371600" algn="ctr" rtl="0" eaLnBrk="1" fontAlgn="base" hangingPunct="1">
              <a:spcBef>
                <a:spcPct val="0"/>
              </a:spcBef>
              <a:spcAft>
                <a:spcPct val="0"/>
              </a:spcAft>
              <a:defRPr sz="4400" b="1">
                <a:solidFill>
                  <a:srgbClr val="00539B"/>
                </a:solidFill>
                <a:latin typeface="Calibri" pitchFamily="34" charset="0"/>
              </a:defRPr>
            </a:lvl8pPr>
            <a:lvl9pPr marL="1828800" algn="ctr" rtl="0" eaLnBrk="1" fontAlgn="base" hangingPunct="1">
              <a:spcBef>
                <a:spcPct val="0"/>
              </a:spcBef>
              <a:spcAft>
                <a:spcPct val="0"/>
              </a:spcAft>
              <a:defRPr sz="4400" b="1">
                <a:solidFill>
                  <a:srgbClr val="00539B"/>
                </a:solidFill>
                <a:latin typeface="Calibri" pitchFamily="34" charset="0"/>
              </a:defRPr>
            </a:lvl9pPr>
          </a:lstStyle>
          <a:p>
            <a:pPr eaLnBrk="1" hangingPunct="1"/>
            <a:r>
              <a:rPr lang="en-GB" altLang="en-US"/>
              <a:t>UK study plan (2025)</a:t>
            </a:r>
          </a:p>
        </p:txBody>
      </p:sp>
      <p:sp>
        <p:nvSpPr>
          <p:cNvPr id="18" name="Content Placeholder 2">
            <a:extLst>
              <a:ext uri="{FF2B5EF4-FFF2-40B4-BE49-F238E27FC236}">
                <a16:creationId xmlns:a16="http://schemas.microsoft.com/office/drawing/2014/main" id="{1A7894CB-8264-813A-1F17-D39F181067BE}"/>
              </a:ext>
            </a:extLst>
          </p:cNvPr>
          <p:cNvSpPr>
            <a:spLocks noGrp="1"/>
          </p:cNvSpPr>
          <p:nvPr>
            <p:ph idx="1"/>
          </p:nvPr>
        </p:nvSpPr>
        <p:spPr>
          <a:xfrm>
            <a:off x="3295626" y="1222201"/>
            <a:ext cx="8561014" cy="4384675"/>
          </a:xfrm>
        </p:spPr>
        <p:txBody>
          <a:bodyPr/>
          <a:lstStyle/>
          <a:p>
            <a:r>
              <a:rPr lang="en-GB" altLang="en-US" sz="2000" b="1"/>
              <a:t>Online survey </a:t>
            </a:r>
            <a:r>
              <a:rPr lang="en-GB" altLang="en-US" sz="2000"/>
              <a:t>will be sent to outdoor UK pig farms to identify which biosecurity measures they are currently using. </a:t>
            </a:r>
          </a:p>
          <a:p>
            <a:r>
              <a:rPr lang="en-GB" altLang="en-US" sz="2000"/>
              <a:t>Aiming for at least 40 responders.</a:t>
            </a:r>
          </a:p>
          <a:p>
            <a:r>
              <a:rPr lang="en-GB" altLang="en-US" sz="2000"/>
              <a:t>Will also carry out </a:t>
            </a:r>
            <a:r>
              <a:rPr lang="en-GB" altLang="en-US" sz="2000" b="1"/>
              <a:t>semi-structured interviews of a selection of outdoor pig </a:t>
            </a:r>
            <a:r>
              <a:rPr lang="en-GB" altLang="en-US" sz="2000"/>
              <a:t>farmers to explore drivers (pathogen concerns etc) and barriers (financial, physical limitations etc) to implementing biosecurity through thematic analysis.</a:t>
            </a:r>
          </a:p>
        </p:txBody>
      </p:sp>
      <p:sp>
        <p:nvSpPr>
          <p:cNvPr id="24" name="CuadroTexto 23">
            <a:extLst>
              <a:ext uri="{FF2B5EF4-FFF2-40B4-BE49-F238E27FC236}">
                <a16:creationId xmlns:a16="http://schemas.microsoft.com/office/drawing/2014/main" id="{1606D872-368B-DF58-2798-0BAEC97DC349}"/>
              </a:ext>
            </a:extLst>
          </p:cNvPr>
          <p:cNvSpPr txBox="1"/>
          <p:nvPr/>
        </p:nvSpPr>
        <p:spPr>
          <a:xfrm>
            <a:off x="420978" y="4302917"/>
            <a:ext cx="5116395" cy="923330"/>
          </a:xfrm>
          <a:prstGeom prst="rect">
            <a:avLst/>
          </a:prstGeom>
          <a:noFill/>
        </p:spPr>
        <p:txBody>
          <a:bodyPr wrap="square" lIns="91440" tIns="45720" rIns="91440" bIns="45720" anchor="t">
            <a:spAutoFit/>
          </a:bodyPr>
          <a:lstStyle/>
          <a:p>
            <a:r>
              <a:rPr lang="en-GB" b="1">
                <a:latin typeface="Arial"/>
                <a:cs typeface="Arial"/>
              </a:rPr>
              <a:t>Soil contamination</a:t>
            </a:r>
            <a:r>
              <a:rPr lang="en-GB">
                <a:latin typeface="Arial"/>
                <a:cs typeface="Arial"/>
              </a:rPr>
              <a:t> increases over time, but not enough land available for pig production to allow land rotation</a:t>
            </a:r>
          </a:p>
        </p:txBody>
      </p:sp>
      <p:sp>
        <p:nvSpPr>
          <p:cNvPr id="26" name="CuadroTexto 25">
            <a:extLst>
              <a:ext uri="{FF2B5EF4-FFF2-40B4-BE49-F238E27FC236}">
                <a16:creationId xmlns:a16="http://schemas.microsoft.com/office/drawing/2014/main" id="{32F92ACD-745C-20CD-A623-431765C0C8D1}"/>
              </a:ext>
            </a:extLst>
          </p:cNvPr>
          <p:cNvSpPr txBox="1"/>
          <p:nvPr/>
        </p:nvSpPr>
        <p:spPr>
          <a:xfrm>
            <a:off x="5753332" y="4301375"/>
            <a:ext cx="6100482" cy="646331"/>
          </a:xfrm>
          <a:prstGeom prst="rect">
            <a:avLst/>
          </a:prstGeom>
          <a:noFill/>
        </p:spPr>
        <p:txBody>
          <a:bodyPr wrap="square" lIns="91440" tIns="45720" rIns="91440" bIns="45720" anchor="t">
            <a:spAutoFit/>
          </a:bodyPr>
          <a:lstStyle/>
          <a:p>
            <a:r>
              <a:rPr lang="en-GB" b="1">
                <a:latin typeface="Arial"/>
                <a:cs typeface="Arial"/>
              </a:rPr>
              <a:t>Rodents and wild birds</a:t>
            </a:r>
            <a:r>
              <a:rPr lang="en-GB">
                <a:latin typeface="Arial"/>
                <a:cs typeface="Arial"/>
              </a:rPr>
              <a:t> are seen as risks of pathogen spread and are difficult to control (</a:t>
            </a:r>
            <a:r>
              <a:rPr lang="en-GB" i="1">
                <a:latin typeface="Arial"/>
                <a:cs typeface="Arial"/>
              </a:rPr>
              <a:t>absence of wild boars</a:t>
            </a:r>
            <a:r>
              <a:rPr lang="en-GB">
                <a:latin typeface="Arial"/>
                <a:cs typeface="Arial"/>
              </a:rPr>
              <a:t>)</a:t>
            </a:r>
          </a:p>
        </p:txBody>
      </p:sp>
      <p:sp>
        <p:nvSpPr>
          <p:cNvPr id="28" name="CuadroTexto 27">
            <a:extLst>
              <a:ext uri="{FF2B5EF4-FFF2-40B4-BE49-F238E27FC236}">
                <a16:creationId xmlns:a16="http://schemas.microsoft.com/office/drawing/2014/main" id="{023552DD-3DD3-F145-BA71-1EF8F23B691C}"/>
              </a:ext>
            </a:extLst>
          </p:cNvPr>
          <p:cNvSpPr txBox="1"/>
          <p:nvPr/>
        </p:nvSpPr>
        <p:spPr>
          <a:xfrm>
            <a:off x="2089317" y="5332010"/>
            <a:ext cx="7348469" cy="662206"/>
          </a:xfrm>
          <a:prstGeom prst="rect">
            <a:avLst/>
          </a:prstGeom>
          <a:noFill/>
        </p:spPr>
        <p:txBody>
          <a:bodyPr wrap="square" lIns="91440" tIns="45720" rIns="91440" bIns="45720" anchor="t">
            <a:spAutoFit/>
          </a:bodyPr>
          <a:lstStyle/>
          <a:p>
            <a:r>
              <a:rPr lang="en-GB" b="1">
                <a:latin typeface="Arial"/>
                <a:cs typeface="Arial"/>
              </a:rPr>
              <a:t>Region of UK has high concentrations of outdoor pig</a:t>
            </a:r>
            <a:r>
              <a:rPr lang="en-GB" dirty="0">
                <a:latin typeface="Arial"/>
                <a:cs typeface="Arial"/>
              </a:rPr>
              <a:t> </a:t>
            </a:r>
            <a:r>
              <a:rPr lang="en-GB" b="1" u="sng">
                <a:latin typeface="Arial"/>
                <a:cs typeface="Arial"/>
              </a:rPr>
              <a:t>and poultry</a:t>
            </a:r>
            <a:r>
              <a:rPr lang="en-GB" dirty="0">
                <a:latin typeface="Arial"/>
                <a:cs typeface="Arial"/>
              </a:rPr>
              <a:t> </a:t>
            </a:r>
            <a:r>
              <a:rPr lang="en-GB">
                <a:latin typeface="Arial"/>
                <a:cs typeface="Arial"/>
              </a:rPr>
              <a:t>farms, with potential for pathogen spread between them.</a:t>
            </a:r>
          </a:p>
        </p:txBody>
      </p:sp>
      <p:sp>
        <p:nvSpPr>
          <p:cNvPr id="29" name="CuadroTexto 28">
            <a:extLst>
              <a:ext uri="{FF2B5EF4-FFF2-40B4-BE49-F238E27FC236}">
                <a16:creationId xmlns:a16="http://schemas.microsoft.com/office/drawing/2014/main" id="{5D1CE14B-F6B3-4BBA-50B6-3E83FBF7FBEB}"/>
              </a:ext>
            </a:extLst>
          </p:cNvPr>
          <p:cNvSpPr txBox="1"/>
          <p:nvPr/>
        </p:nvSpPr>
        <p:spPr>
          <a:xfrm>
            <a:off x="2855640" y="3645024"/>
            <a:ext cx="5472608" cy="369332"/>
          </a:xfrm>
          <a:prstGeom prst="rect">
            <a:avLst/>
          </a:prstGeom>
          <a:noFill/>
        </p:spPr>
        <p:txBody>
          <a:bodyPr wrap="square" rtlCol="0">
            <a:spAutoFit/>
          </a:bodyPr>
          <a:lstStyle/>
          <a:p>
            <a:pPr algn="ctr"/>
            <a:r>
              <a:rPr lang="en-GB" b="1">
                <a:solidFill>
                  <a:srgbClr val="C00000"/>
                </a:solidFill>
              </a:rPr>
              <a:t>Expected outcomes</a:t>
            </a:r>
          </a:p>
        </p:txBody>
      </p:sp>
      <p:pic>
        <p:nvPicPr>
          <p:cNvPr id="3" name="Imatge 15" descr="Imatge que conté ocell, ocells gal·liformes, pollastre&#10;&#10;Pot ser que el contingut generat per IA no sigui correcte.">
            <a:extLst>
              <a:ext uri="{FF2B5EF4-FFF2-40B4-BE49-F238E27FC236}">
                <a16:creationId xmlns:a16="http://schemas.microsoft.com/office/drawing/2014/main" id="{1E89DD48-749A-D060-2AF4-AA27375AA150}"/>
              </a:ext>
            </a:extLst>
          </p:cNvPr>
          <p:cNvPicPr>
            <a:picLocks noChangeAspect="1"/>
          </p:cNvPicPr>
          <p:nvPr/>
        </p:nvPicPr>
        <p:blipFill>
          <a:blip r:embed="rId6" cstate="email">
            <a:alphaModFix amt="85000"/>
            <a:duotone>
              <a:schemeClr val="accent6">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301236" y="5224807"/>
            <a:ext cx="1245859" cy="770169"/>
          </a:xfrm>
          <a:prstGeom prst="rect">
            <a:avLst/>
          </a:prstGeom>
        </p:spPr>
      </p:pic>
      <p:pic>
        <p:nvPicPr>
          <p:cNvPr id="11" name="Imatge 10" descr="University Of Surrey Logo PNG (Free Download)">
            <a:extLst>
              <a:ext uri="{FF2B5EF4-FFF2-40B4-BE49-F238E27FC236}">
                <a16:creationId xmlns:a16="http://schemas.microsoft.com/office/drawing/2014/main" id="{073E8041-F4ED-F0D0-FD44-06CB3769C3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36088" y="5026025"/>
            <a:ext cx="1235075" cy="1235075"/>
          </a:xfrm>
          <a:prstGeom prst="rect">
            <a:avLst/>
          </a:prstGeom>
        </p:spPr>
      </p:pic>
    </p:spTree>
    <p:extLst>
      <p:ext uri="{BB962C8B-B14F-4D97-AF65-F5344CB8AC3E}">
        <p14:creationId xmlns:p14="http://schemas.microsoft.com/office/powerpoint/2010/main" val="34432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4EE9420-2782-5CEA-E254-06E21DBDFFF2}"/>
              </a:ext>
            </a:extLst>
          </p:cNvPr>
          <p:cNvSpPr>
            <a:spLocks noGrp="1"/>
          </p:cNvSpPr>
          <p:nvPr>
            <p:ph type="sldNum" sz="quarter" idx="10"/>
          </p:nvPr>
        </p:nvSpPr>
        <p:spPr/>
        <p:txBody>
          <a:bodyPr/>
          <a:lstStyle/>
          <a:p>
            <a:fld id="{65604848-89ED-4236-9DF5-8401F1F83423}" type="slidenum">
              <a:rPr lang="it-IT" smtClean="0"/>
              <a:pPr/>
              <a:t>27</a:t>
            </a:fld>
            <a:endParaRPr lang="it-IT"/>
          </a:p>
        </p:txBody>
      </p:sp>
      <p:sp>
        <p:nvSpPr>
          <p:cNvPr id="6" name="CuadroTexto 5">
            <a:extLst>
              <a:ext uri="{FF2B5EF4-FFF2-40B4-BE49-F238E27FC236}">
                <a16:creationId xmlns:a16="http://schemas.microsoft.com/office/drawing/2014/main" id="{F83ABED2-7AE7-F651-3193-641DC99256E4}"/>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7" name="Picture 22" descr="EUPAHW | LinkedIn">
            <a:extLst>
              <a:ext uri="{FF2B5EF4-FFF2-40B4-BE49-F238E27FC236}">
                <a16:creationId xmlns:a16="http://schemas.microsoft.com/office/drawing/2014/main" id="{3A8658A6-229D-2033-57A9-B5E4C3E116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9376" y="836712"/>
            <a:ext cx="1702266" cy="18002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6BF48227-9619-AA22-9BD3-285D7D160778}"/>
              </a:ext>
            </a:extLst>
          </p:cNvPr>
          <p:cNvSpPr txBox="1"/>
          <p:nvPr/>
        </p:nvSpPr>
        <p:spPr>
          <a:xfrm>
            <a:off x="2181642" y="1052736"/>
            <a:ext cx="6650662" cy="523220"/>
          </a:xfrm>
          <a:prstGeom prst="rect">
            <a:avLst/>
          </a:prstGeom>
          <a:noFill/>
        </p:spPr>
        <p:txBody>
          <a:bodyPr wrap="square" rtlCol="0">
            <a:spAutoFit/>
          </a:bodyPr>
          <a:lstStyle/>
          <a:p>
            <a:r>
              <a:rPr lang="en-GB" sz="2800" b="1"/>
              <a:t>Overall highlights and next steps</a:t>
            </a:r>
          </a:p>
        </p:txBody>
      </p:sp>
      <p:sp>
        <p:nvSpPr>
          <p:cNvPr id="9" name="CuadroTexto 8">
            <a:extLst>
              <a:ext uri="{FF2B5EF4-FFF2-40B4-BE49-F238E27FC236}">
                <a16:creationId xmlns:a16="http://schemas.microsoft.com/office/drawing/2014/main" id="{40319265-E11E-D8DE-6410-56038EFD5DAF}"/>
              </a:ext>
            </a:extLst>
          </p:cNvPr>
          <p:cNvSpPr txBox="1"/>
          <p:nvPr/>
        </p:nvSpPr>
        <p:spPr>
          <a:xfrm>
            <a:off x="3359696" y="1700808"/>
            <a:ext cx="7344816" cy="2862322"/>
          </a:xfrm>
          <a:prstGeom prst="rect">
            <a:avLst/>
          </a:prstGeom>
          <a:noFill/>
        </p:spPr>
        <p:txBody>
          <a:bodyPr wrap="square" rtlCol="0">
            <a:spAutoFit/>
          </a:bodyPr>
          <a:lstStyle/>
          <a:p>
            <a:pPr marL="285750" indent="-285750">
              <a:buFont typeface="Wingdings" panose="05000000000000000000" pitchFamily="2" charset="2"/>
              <a:buChar char="ü"/>
            </a:pPr>
            <a:r>
              <a:rPr lang="en-GB" sz="2000"/>
              <a:t>Wide variety of contexts and systems</a:t>
            </a:r>
          </a:p>
          <a:p>
            <a:pPr marL="285750" indent="-285750">
              <a:buFont typeface="Wingdings" panose="05000000000000000000" pitchFamily="2" charset="2"/>
              <a:buChar char="ü"/>
            </a:pPr>
            <a:r>
              <a:rPr lang="en-GB" sz="2000"/>
              <a:t>Observation of common challenges even between species </a:t>
            </a:r>
          </a:p>
          <a:p>
            <a:pPr marL="285750" indent="-285750">
              <a:buFont typeface="Wingdings" panose="05000000000000000000" pitchFamily="2" charset="2"/>
              <a:buChar char="ü"/>
            </a:pPr>
            <a:r>
              <a:rPr lang="en-GB" sz="2000"/>
              <a:t>Observed solutions to overcome the challenges that could be explored // shared</a:t>
            </a:r>
          </a:p>
          <a:p>
            <a:pPr marL="285750" indent="-285750">
              <a:buFont typeface="Wingdings" panose="05000000000000000000" pitchFamily="2" charset="2"/>
              <a:buChar char="ü"/>
            </a:pPr>
            <a:r>
              <a:rPr lang="en-GB" sz="2000"/>
              <a:t>Comparing the challenges present in Europe </a:t>
            </a:r>
          </a:p>
          <a:p>
            <a:pPr marL="742950" lvl="1" indent="-285750">
              <a:buFont typeface="Wingdings" panose="05000000000000000000" pitchFamily="2" charset="2"/>
              <a:buChar char="§"/>
            </a:pPr>
            <a:r>
              <a:rPr lang="en-GB" sz="2000"/>
              <a:t>Differences and similarities </a:t>
            </a:r>
          </a:p>
          <a:p>
            <a:pPr marL="742950" lvl="1" indent="-285750">
              <a:buFont typeface="Wingdings" panose="05000000000000000000" pitchFamily="2" charset="2"/>
              <a:buChar char="§"/>
            </a:pPr>
            <a:r>
              <a:rPr lang="en-GB" sz="2000"/>
              <a:t>Importance of the context (country/ system/ species/ legal requirements)</a:t>
            </a:r>
          </a:p>
          <a:p>
            <a:pPr marL="742950" lvl="1" indent="-285750">
              <a:buFont typeface="Wingdings" panose="05000000000000000000" pitchFamily="2" charset="2"/>
              <a:buChar char="§"/>
            </a:pPr>
            <a:endParaRPr lang="en-GB" sz="2000"/>
          </a:p>
        </p:txBody>
      </p:sp>
      <p:pic>
        <p:nvPicPr>
          <p:cNvPr id="10" name="Picture 8" descr="UFTMiP - Authentification">
            <a:extLst>
              <a:ext uri="{FF2B5EF4-FFF2-40B4-BE49-F238E27FC236}">
                <a16:creationId xmlns:a16="http://schemas.microsoft.com/office/drawing/2014/main" id="{954BD641-79B8-8FBE-CB1F-9A73FA57D0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5925" y="4715381"/>
            <a:ext cx="1307209" cy="34246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C8AD3C0B-09BA-94BD-9C7F-0029F3627EE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630585" y="5416872"/>
            <a:ext cx="2430114" cy="480566"/>
          </a:xfrm>
          <a:prstGeom prst="rect">
            <a:avLst/>
          </a:prstGeom>
        </p:spPr>
      </p:pic>
      <p:pic>
        <p:nvPicPr>
          <p:cNvPr id="12" name="Picture 2" descr="Examples of One Health co-operation in COVID-19 diagnostics: SVA - One  Health EJP">
            <a:extLst>
              <a:ext uri="{FF2B5EF4-FFF2-40B4-BE49-F238E27FC236}">
                <a16:creationId xmlns:a16="http://schemas.microsoft.com/office/drawing/2014/main" id="{284D3080-6271-3CA4-FC9B-4A184BF9FD0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4924" b="21152"/>
          <a:stretch/>
        </p:blipFill>
        <p:spPr bwMode="auto">
          <a:xfrm>
            <a:off x="6495417" y="4742412"/>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wedish University of Agricultural Sciences - Wikipedia">
            <a:extLst>
              <a:ext uri="{FF2B5EF4-FFF2-40B4-BE49-F238E27FC236}">
                <a16:creationId xmlns:a16="http://schemas.microsoft.com/office/drawing/2014/main" id="{0B2FFAB5-175C-379F-DD70-5E824C58F9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62469" y="4612579"/>
            <a:ext cx="578627" cy="5786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utonomous University of Barcelona - Simple English Wikipedia, the free  encyclopedia">
            <a:extLst>
              <a:ext uri="{FF2B5EF4-FFF2-40B4-BE49-F238E27FC236}">
                <a16:creationId xmlns:a16="http://schemas.microsoft.com/office/drawing/2014/main" id="{75183DEB-738C-128E-FFF8-7A0EE64F28D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12860" y="4713314"/>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9AE7A16B-CBB4-976F-8F49-873BD6B5C7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90034" y="5301208"/>
            <a:ext cx="933559" cy="816638"/>
          </a:xfrm>
          <a:prstGeom prst="rect">
            <a:avLst/>
          </a:prstGeom>
        </p:spPr>
      </p:pic>
      <p:pic>
        <p:nvPicPr>
          <p:cNvPr id="16" name="Picture 19" descr="A blue and black logo&#10;&#10;AI-generated content may be incorrect.">
            <a:extLst>
              <a:ext uri="{FF2B5EF4-FFF2-40B4-BE49-F238E27FC236}">
                <a16:creationId xmlns:a16="http://schemas.microsoft.com/office/drawing/2014/main" id="{CD4EC2FF-9DE3-420C-A8F8-2ED35852D5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70181" y="5521616"/>
            <a:ext cx="2000888" cy="375822"/>
          </a:xfrm>
          <a:prstGeom prst="rect">
            <a:avLst/>
          </a:prstGeom>
        </p:spPr>
      </p:pic>
    </p:spTree>
    <p:extLst>
      <p:ext uri="{BB962C8B-B14F-4D97-AF65-F5344CB8AC3E}">
        <p14:creationId xmlns:p14="http://schemas.microsoft.com/office/powerpoint/2010/main" val="314475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BB2789E3-BC73-274E-B6A5-5099BC48CC88}"/>
              </a:ext>
            </a:extLst>
          </p:cNvPr>
          <p:cNvSpPr>
            <a:spLocks noGrp="1"/>
          </p:cNvSpPr>
          <p:nvPr>
            <p:ph type="ctrTitle"/>
          </p:nvPr>
        </p:nvSpPr>
        <p:spPr>
          <a:xfrm>
            <a:off x="47328" y="151849"/>
            <a:ext cx="12192000" cy="1200329"/>
          </a:xfrm>
        </p:spPr>
        <p:txBody>
          <a:bodyPr/>
          <a:lstStyle/>
          <a:p>
            <a:pPr algn="ctr"/>
            <a:r>
              <a:rPr lang="it-IT">
                <a:cs typeface="Calibri Light"/>
              </a:rPr>
              <a:t>Thank </a:t>
            </a:r>
            <a:r>
              <a:rPr lang="it-IT" err="1">
                <a:cs typeface="Calibri Light"/>
              </a:rPr>
              <a:t>you</a:t>
            </a:r>
            <a:br>
              <a:rPr lang="it-IT"/>
            </a:br>
            <a:r>
              <a:rPr lang="it-IT">
                <a:cs typeface="Calibri Light"/>
              </a:rPr>
              <a:t>for </a:t>
            </a:r>
            <a:r>
              <a:rPr lang="it-IT" err="1">
                <a:cs typeface="Calibri Light"/>
              </a:rPr>
              <a:t>your</a:t>
            </a:r>
            <a:r>
              <a:rPr lang="it-IT">
                <a:cs typeface="Calibri Light"/>
              </a:rPr>
              <a:t> </a:t>
            </a:r>
            <a:r>
              <a:rPr lang="it-IT" err="1">
                <a:cs typeface="Calibri Light"/>
              </a:rPr>
              <a:t>attention</a:t>
            </a:r>
            <a:r>
              <a:rPr lang="it-IT">
                <a:cs typeface="Calibri Light"/>
              </a:rPr>
              <a:t>!</a:t>
            </a:r>
            <a:endParaRPr lang="it-IT">
              <a:ea typeface="Calibri"/>
            </a:endParaRPr>
          </a:p>
        </p:txBody>
      </p:sp>
      <p:sp>
        <p:nvSpPr>
          <p:cNvPr id="7" name="Sottotitolo 6">
            <a:extLst>
              <a:ext uri="{FF2B5EF4-FFF2-40B4-BE49-F238E27FC236}">
                <a16:creationId xmlns:a16="http://schemas.microsoft.com/office/drawing/2014/main" id="{3AACD9F8-A6EF-0846-8925-A196BD7232E9}"/>
              </a:ext>
            </a:extLst>
          </p:cNvPr>
          <p:cNvSpPr>
            <a:spLocks noGrp="1"/>
          </p:cNvSpPr>
          <p:nvPr>
            <p:ph type="subTitle" idx="1"/>
          </p:nvPr>
        </p:nvSpPr>
        <p:spPr>
          <a:xfrm>
            <a:off x="63500" y="1425948"/>
            <a:ext cx="12072664" cy="369332"/>
          </a:xfrm>
        </p:spPr>
        <p:txBody>
          <a:bodyPr/>
          <a:lstStyle/>
          <a:p>
            <a:r>
              <a:rPr lang="it-IT"/>
              <a:t>Gerard.martin@uab.cat</a:t>
            </a:r>
          </a:p>
        </p:txBody>
      </p:sp>
      <p:pic>
        <p:nvPicPr>
          <p:cNvPr id="2" name="Imatge 1" descr="Imatge que conté a l’aire lliure, gespa, cel, mamífer&#10;&#10;Pot ser que el contingut generat per IA no sigui correcte.">
            <a:extLst>
              <a:ext uri="{FF2B5EF4-FFF2-40B4-BE49-F238E27FC236}">
                <a16:creationId xmlns:a16="http://schemas.microsoft.com/office/drawing/2014/main" id="{F0B90847-C567-AD06-E4B8-2782D6B63A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7675" y="1414463"/>
            <a:ext cx="4002088" cy="3021013"/>
          </a:xfrm>
          <a:prstGeom prst="rect">
            <a:avLst/>
          </a:prstGeom>
          <a:ln>
            <a:noFill/>
          </a:ln>
          <a:effectLst>
            <a:softEdge rad="112500"/>
          </a:effectLst>
        </p:spPr>
      </p:pic>
      <p:pic>
        <p:nvPicPr>
          <p:cNvPr id="3" name="Imatge 2" descr="Imatge que conté ocell, ocells gal·liformes, aus de corral, pollastre&#10;&#10;Pot ser que el contingut generat per IA no sigui correcte.">
            <a:extLst>
              <a:ext uri="{FF2B5EF4-FFF2-40B4-BE49-F238E27FC236}">
                <a16:creationId xmlns:a16="http://schemas.microsoft.com/office/drawing/2014/main" id="{43217BE5-B91B-F16D-C533-8285257AD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4875" y="2309813"/>
            <a:ext cx="2762251" cy="3667125"/>
          </a:xfrm>
          <a:prstGeom prst="rect">
            <a:avLst/>
          </a:prstGeom>
          <a:ln>
            <a:noFill/>
          </a:ln>
          <a:effectLst>
            <a:softEdge rad="112500"/>
          </a:effectLst>
        </p:spPr>
      </p:pic>
      <p:pic>
        <p:nvPicPr>
          <p:cNvPr id="4" name="Imatge 3" descr="Imatge que conté mamífer, a l’aire lliure, terra, cel&#10;&#10;Pot ser que el contingut generat per IA no sigui correcte.">
            <a:extLst>
              <a:ext uri="{FF2B5EF4-FFF2-40B4-BE49-F238E27FC236}">
                <a16:creationId xmlns:a16="http://schemas.microsoft.com/office/drawing/2014/main" id="{EEE72A4C-DAED-CA1B-4752-463356E4D6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603375"/>
            <a:ext cx="3746500" cy="281781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6062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52A5A-7D01-5C16-ADE7-E62E30EC11DE}"/>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98BE1D4-E6ED-C976-5B76-4F0E0EEDEB75}"/>
              </a:ext>
            </a:extLst>
          </p:cNvPr>
          <p:cNvSpPr>
            <a:spLocks noGrp="1"/>
          </p:cNvSpPr>
          <p:nvPr>
            <p:ph type="sldNum" sz="quarter" idx="10"/>
          </p:nvPr>
        </p:nvSpPr>
        <p:spPr/>
        <p:txBody>
          <a:bodyPr/>
          <a:lstStyle/>
          <a:p>
            <a:fld id="{65604848-89ED-4236-9DF5-8401F1F83423}" type="slidenum">
              <a:rPr lang="it-IT" smtClean="0"/>
              <a:pPr/>
              <a:t>3</a:t>
            </a:fld>
            <a:endParaRPr lang="it-IT"/>
          </a:p>
        </p:txBody>
      </p:sp>
      <p:pic>
        <p:nvPicPr>
          <p:cNvPr id="2066" name="Picture 18" descr="L'Agence européenne pour l'alimentation et la sécurité (EFSA) : La  surveillance pour une Europe plus saine - Policy-Insider.AI">
            <a:extLst>
              <a:ext uri="{FF2B5EF4-FFF2-40B4-BE49-F238E27FC236}">
                <a16:creationId xmlns:a16="http://schemas.microsoft.com/office/drawing/2014/main" id="{7230C905-3270-F746-443E-7F42059A24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9059" y="1454846"/>
            <a:ext cx="244057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ome page - BIOSECURE">
            <a:extLst>
              <a:ext uri="{FF2B5EF4-FFF2-40B4-BE49-F238E27FC236}">
                <a16:creationId xmlns:a16="http://schemas.microsoft.com/office/drawing/2014/main" id="{89FDEFFA-9721-D168-D97D-406F3CEFA1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5007" y="1741823"/>
            <a:ext cx="1428817" cy="116485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UPAHW | LinkedIn">
            <a:extLst>
              <a:ext uri="{FF2B5EF4-FFF2-40B4-BE49-F238E27FC236}">
                <a16:creationId xmlns:a16="http://schemas.microsoft.com/office/drawing/2014/main" id="{583FBF3B-193F-8769-D314-947E3A8879B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3062626"/>
            <a:ext cx="1702266"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BETTER – COST ACTION CA20103 – Biosecurity Enhanced Through Training  Evaluation and Raising Awareness">
            <a:extLst>
              <a:ext uri="{FF2B5EF4-FFF2-40B4-BE49-F238E27FC236}">
                <a16:creationId xmlns:a16="http://schemas.microsoft.com/office/drawing/2014/main" id="{B9492616-6B3F-370E-69E4-3A79C1BF88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3888" y="5007895"/>
            <a:ext cx="1222676" cy="109886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11252518-95D7-22B0-BDAA-AFA021A30204}"/>
              </a:ext>
            </a:extLst>
          </p:cNvPr>
          <p:cNvSpPr txBox="1"/>
          <p:nvPr/>
        </p:nvSpPr>
        <p:spPr>
          <a:xfrm>
            <a:off x="8815331" y="5438890"/>
            <a:ext cx="2897293" cy="707886"/>
          </a:xfrm>
          <a:prstGeom prst="rect">
            <a:avLst/>
          </a:prstGeom>
          <a:noFill/>
        </p:spPr>
        <p:txBody>
          <a:bodyPr wrap="square" rtlCol="0">
            <a:spAutoFit/>
          </a:bodyPr>
          <a:lstStyle/>
          <a:p>
            <a:r>
              <a:rPr lang="en-GB" sz="2000"/>
              <a:t>National projects and field experiences</a:t>
            </a:r>
          </a:p>
        </p:txBody>
      </p:sp>
      <p:sp>
        <p:nvSpPr>
          <p:cNvPr id="27" name="CuadroTexto 26">
            <a:extLst>
              <a:ext uri="{FF2B5EF4-FFF2-40B4-BE49-F238E27FC236}">
                <a16:creationId xmlns:a16="http://schemas.microsoft.com/office/drawing/2014/main" id="{D1873D82-0B06-84EC-8A75-9432D298DA44}"/>
              </a:ext>
            </a:extLst>
          </p:cNvPr>
          <p:cNvSpPr txBox="1"/>
          <p:nvPr/>
        </p:nvSpPr>
        <p:spPr>
          <a:xfrm>
            <a:off x="787064" y="1778620"/>
            <a:ext cx="2426820" cy="2154436"/>
          </a:xfrm>
          <a:prstGeom prst="rect">
            <a:avLst/>
          </a:prstGeom>
          <a:noFill/>
        </p:spPr>
        <p:txBody>
          <a:bodyPr wrap="square" rtlCol="0">
            <a:spAutoFit/>
          </a:bodyPr>
          <a:lstStyle/>
          <a:p>
            <a:r>
              <a:rPr lang="en-GB" b="1"/>
              <a:t>Different approaches</a:t>
            </a:r>
          </a:p>
          <a:p>
            <a:endParaRPr lang="en-GB" b="1"/>
          </a:p>
          <a:p>
            <a:r>
              <a:rPr lang="en-GB" sz="1600"/>
              <a:t>Farm visits</a:t>
            </a:r>
          </a:p>
          <a:p>
            <a:r>
              <a:rPr lang="en-GB" sz="1600"/>
              <a:t>Motivational interviews</a:t>
            </a:r>
          </a:p>
          <a:p>
            <a:r>
              <a:rPr lang="en-GB" sz="1600"/>
              <a:t>On-line surveys</a:t>
            </a:r>
          </a:p>
          <a:p>
            <a:r>
              <a:rPr lang="en-GB" sz="1600"/>
              <a:t>Workshops</a:t>
            </a:r>
          </a:p>
          <a:p>
            <a:r>
              <a:rPr lang="en-GB" sz="1600"/>
              <a:t>…</a:t>
            </a:r>
            <a:endParaRPr lang="en-GB"/>
          </a:p>
        </p:txBody>
      </p:sp>
      <p:sp>
        <p:nvSpPr>
          <p:cNvPr id="2" name="Flecha: a la izquierda y derecha 1">
            <a:extLst>
              <a:ext uri="{FF2B5EF4-FFF2-40B4-BE49-F238E27FC236}">
                <a16:creationId xmlns:a16="http://schemas.microsoft.com/office/drawing/2014/main" id="{5D9F3DFD-EABD-5CFC-D9C9-AF197AEEAB71}"/>
              </a:ext>
            </a:extLst>
          </p:cNvPr>
          <p:cNvSpPr/>
          <p:nvPr/>
        </p:nvSpPr>
        <p:spPr>
          <a:xfrm rot="2343175">
            <a:off x="4861240" y="2724760"/>
            <a:ext cx="1512168" cy="419648"/>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echa: a la izquierda y derecha 2">
            <a:extLst>
              <a:ext uri="{FF2B5EF4-FFF2-40B4-BE49-F238E27FC236}">
                <a16:creationId xmlns:a16="http://schemas.microsoft.com/office/drawing/2014/main" id="{961BD03B-13BC-1EE8-7D00-40BBE83BCAE2}"/>
              </a:ext>
            </a:extLst>
          </p:cNvPr>
          <p:cNvSpPr/>
          <p:nvPr/>
        </p:nvSpPr>
        <p:spPr>
          <a:xfrm rot="8509891">
            <a:off x="7437228" y="2754316"/>
            <a:ext cx="1512168" cy="419648"/>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echa: a la izquierda y derecha 4">
            <a:extLst>
              <a:ext uri="{FF2B5EF4-FFF2-40B4-BE49-F238E27FC236}">
                <a16:creationId xmlns:a16="http://schemas.microsoft.com/office/drawing/2014/main" id="{91D3E1D9-91A1-6A81-6A15-D03E24A9281F}"/>
              </a:ext>
            </a:extLst>
          </p:cNvPr>
          <p:cNvSpPr/>
          <p:nvPr/>
        </p:nvSpPr>
        <p:spPr>
          <a:xfrm rot="19547217">
            <a:off x="4861240" y="4881315"/>
            <a:ext cx="1512168" cy="419648"/>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echa: a la izquierda y derecha 9">
            <a:extLst>
              <a:ext uri="{FF2B5EF4-FFF2-40B4-BE49-F238E27FC236}">
                <a16:creationId xmlns:a16="http://schemas.microsoft.com/office/drawing/2014/main" id="{1C3EC8BC-A923-D8A2-193F-6477696537DA}"/>
              </a:ext>
            </a:extLst>
          </p:cNvPr>
          <p:cNvSpPr/>
          <p:nvPr/>
        </p:nvSpPr>
        <p:spPr>
          <a:xfrm rot="2274860">
            <a:off x="7438561" y="4893747"/>
            <a:ext cx="1512168" cy="419648"/>
          </a:xfrm>
          <a:prstGeom prst="lef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B9721CA5-5E53-05DF-1DEF-9AEC29C26F7C}"/>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sp>
        <p:nvSpPr>
          <p:cNvPr id="12" name="CuadroTexto 11">
            <a:extLst>
              <a:ext uri="{FF2B5EF4-FFF2-40B4-BE49-F238E27FC236}">
                <a16:creationId xmlns:a16="http://schemas.microsoft.com/office/drawing/2014/main" id="{DA753ABF-3098-8B20-7B03-F321EE248BBA}"/>
              </a:ext>
            </a:extLst>
          </p:cNvPr>
          <p:cNvSpPr txBox="1"/>
          <p:nvPr/>
        </p:nvSpPr>
        <p:spPr>
          <a:xfrm>
            <a:off x="793488" y="530433"/>
            <a:ext cx="10153128" cy="1015663"/>
          </a:xfrm>
          <a:prstGeom prst="rect">
            <a:avLst/>
          </a:prstGeom>
          <a:noFill/>
        </p:spPr>
        <p:txBody>
          <a:bodyPr wrap="square" lIns="91440" tIns="45720" rIns="91440" bIns="45720" rtlCol="0" anchor="t">
            <a:spAutoFit/>
          </a:bodyPr>
          <a:lstStyle/>
          <a:p>
            <a:r>
              <a:rPr lang="en-GB" sz="2000" b="1" dirty="0">
                <a:latin typeface="Arial"/>
                <a:cs typeface="Arial"/>
              </a:rPr>
              <a:t>Identification of challenges</a:t>
            </a:r>
            <a:r>
              <a:rPr lang="en-GB" sz="2000" dirty="0">
                <a:latin typeface="Arial"/>
                <a:cs typeface="Arial"/>
              </a:rPr>
              <a:t> for the </a:t>
            </a:r>
            <a:r>
              <a:rPr lang="en-GB" sz="2000" b="1" dirty="0">
                <a:latin typeface="Arial"/>
                <a:cs typeface="Arial"/>
              </a:rPr>
              <a:t>implementation of biosecurity measures</a:t>
            </a:r>
            <a:r>
              <a:rPr lang="en-GB" sz="2000" dirty="0">
                <a:latin typeface="Arial"/>
                <a:cs typeface="Arial"/>
              </a:rPr>
              <a:t> (and associated perceptions of farmers and stakeholders) in farming systems were animals have outdoor access</a:t>
            </a:r>
            <a:r>
              <a:rPr lang="en-GB" sz="2000" b="1" dirty="0">
                <a:latin typeface="Arial"/>
                <a:cs typeface="Arial"/>
              </a:rPr>
              <a:t> through</a:t>
            </a:r>
            <a:r>
              <a:rPr lang="en-GB" sz="2000" dirty="0">
                <a:latin typeface="Arial"/>
                <a:cs typeface="Arial"/>
              </a:rPr>
              <a:t>:</a:t>
            </a:r>
          </a:p>
        </p:txBody>
      </p:sp>
    </p:spTree>
    <p:extLst>
      <p:ext uri="{BB962C8B-B14F-4D97-AF65-F5344CB8AC3E}">
        <p14:creationId xmlns:p14="http://schemas.microsoft.com/office/powerpoint/2010/main" val="160415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Black silhouette country borders map of spain Vector Image">
            <a:extLst>
              <a:ext uri="{FF2B5EF4-FFF2-40B4-BE49-F238E27FC236}">
                <a16:creationId xmlns:a16="http://schemas.microsoft.com/office/drawing/2014/main" id="{A70FA8F9-CADB-C818-E37D-7A6D318E0425}"/>
              </a:ext>
            </a:extLst>
          </p:cNvPr>
          <p:cNvPicPr>
            <a:picLocks noChangeAspect="1" noChangeArrowheads="1"/>
          </p:cNvPicPr>
          <p:nvPr/>
        </p:nvPicPr>
        <p:blipFill rotWithShape="1">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046707" y="4856401"/>
            <a:ext cx="1761261" cy="1258263"/>
          </a:xfrm>
          <a:prstGeom prst="rect">
            <a:avLst/>
          </a:prstGeom>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879833E8-8E91-319F-DD13-3A15271A4DD6}"/>
              </a:ext>
            </a:extLst>
          </p:cNvPr>
          <p:cNvSpPr>
            <a:spLocks noGrp="1"/>
          </p:cNvSpPr>
          <p:nvPr>
            <p:ph type="sldNum" sz="quarter" idx="10"/>
          </p:nvPr>
        </p:nvSpPr>
        <p:spPr/>
        <p:txBody>
          <a:bodyPr/>
          <a:lstStyle/>
          <a:p>
            <a:fld id="{65604848-89ED-4236-9DF5-8401F1F83423}" type="slidenum">
              <a:rPr lang="it-IT" smtClean="0"/>
              <a:pPr/>
              <a:t>4</a:t>
            </a:fld>
            <a:endParaRPr lang="it-IT"/>
          </a:p>
        </p:txBody>
      </p:sp>
      <p:pic>
        <p:nvPicPr>
          <p:cNvPr id="2050" name="Picture 2" descr="Black silhouette country borders map of spain Vector Image">
            <a:extLst>
              <a:ext uri="{FF2B5EF4-FFF2-40B4-BE49-F238E27FC236}">
                <a16:creationId xmlns:a16="http://schemas.microsoft.com/office/drawing/2014/main" id="{6C6A383F-F705-20FF-AC11-8039477043B1}"/>
              </a:ext>
            </a:extLst>
          </p:cNvPr>
          <p:cNvPicPr>
            <a:picLocks noChangeAspect="1" noChangeArrowheads="1"/>
          </p:cNvPicPr>
          <p:nvPr/>
        </p:nvPicPr>
        <p:blipFill rotWithShape="1">
          <a:blip r:embed="rId3"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001724" y="1475918"/>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Premium Vector | Black silhouette of the country of France. Map. Vector  illustration">
            <a:extLst>
              <a:ext uri="{FF2B5EF4-FFF2-40B4-BE49-F238E27FC236}">
                <a16:creationId xmlns:a16="http://schemas.microsoft.com/office/drawing/2014/main" id="{BCF74F2E-3016-9CC5-12F9-F82E3EDADAD4}"/>
              </a:ext>
            </a:extLst>
          </p:cNvPr>
          <p:cNvPicPr>
            <a:picLocks noChangeAspect="1" noChangeArrowheads="1"/>
          </p:cNvPicPr>
          <p:nvPr/>
        </p:nvPicPr>
        <p:blipFill rotWithShape="1">
          <a:blip r:embed="rId4"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1654334"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Vector Illustration Black Silhouette Uk Map : image vectorielle de stock  (libre de droits) 293448692 | Shutterstock">
            <a:extLst>
              <a:ext uri="{FF2B5EF4-FFF2-40B4-BE49-F238E27FC236}">
                <a16:creationId xmlns:a16="http://schemas.microsoft.com/office/drawing/2014/main" id="{C062094D-6981-DEC2-2B38-4BD41867B20F}"/>
              </a:ext>
            </a:extLst>
          </p:cNvPr>
          <p:cNvPicPr>
            <a:picLocks noChangeAspect="1" noChangeArrowheads="1"/>
          </p:cNvPicPr>
          <p:nvPr/>
        </p:nvPicPr>
        <p:blipFill rotWithShape="1">
          <a:blip r:embed="rId5"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7561639" y="3955545"/>
            <a:ext cx="1608571" cy="1531523"/>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Black Map Of Sweden Stock Illustration - Download Image Now - Sweden, Map,  Vector - iStock">
            <a:extLst>
              <a:ext uri="{FF2B5EF4-FFF2-40B4-BE49-F238E27FC236}">
                <a16:creationId xmlns:a16="http://schemas.microsoft.com/office/drawing/2014/main" id="{23BE16B3-514A-C4BD-62FE-2AD4F36E3DEC}"/>
              </a:ext>
            </a:extLst>
          </p:cNvPr>
          <p:cNvPicPr>
            <a:picLocks noChangeAspect="1" noChangeArrowheads="1"/>
          </p:cNvPicPr>
          <p:nvPr/>
        </p:nvPicPr>
        <p:blipFill>
          <a:blip r:embed="rId6"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6209667" y="991108"/>
            <a:ext cx="1350401" cy="207649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descr="Denmark map vector : images libres de droits, photos de stock et  illustrations | Shutterstock">
            <a:extLst>
              <a:ext uri="{FF2B5EF4-FFF2-40B4-BE49-F238E27FC236}">
                <a16:creationId xmlns:a16="http://schemas.microsoft.com/office/drawing/2014/main" id="{F21B97DD-3C31-9294-9345-B9CFE6374FAC}"/>
              </a:ext>
            </a:extLst>
          </p:cNvPr>
          <p:cNvPicPr>
            <a:picLocks noChangeAspect="1" noChangeArrowheads="1"/>
          </p:cNvPicPr>
          <p:nvPr/>
        </p:nvPicPr>
        <p:blipFill>
          <a:blip r:embed="rId7"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8517572" y="1261627"/>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6" name="Imatge 2">
            <a:extLst>
              <a:ext uri="{FF2B5EF4-FFF2-40B4-BE49-F238E27FC236}">
                <a16:creationId xmlns:a16="http://schemas.microsoft.com/office/drawing/2014/main" id="{29CC1619-D558-C21A-2F73-60C9F9E01C9E}"/>
              </a:ext>
            </a:extLst>
          </p:cNvPr>
          <p:cNvPicPr>
            <a:picLocks noChangeAspect="1"/>
          </p:cNvPicPr>
          <p:nvPr/>
        </p:nvPicPr>
        <p:blipFill>
          <a:blip r:embed="rId8" cstate="email">
            <a:alphaModFix amt="70000"/>
            <a:duotone>
              <a:schemeClr val="accent6">
                <a:shade val="45000"/>
                <a:satMod val="135000"/>
              </a:schemeClr>
              <a:prstClr val="white"/>
            </a:duotone>
            <a:extLst>
              <a:ext uri="{BEBA8EAE-BF5A-486C-A8C5-ECC9F3942E4B}">
                <a14:imgProps xmlns:a14="http://schemas.microsoft.com/office/drawing/2010/main">
                  <a14:imgLayer r:embed="rId9">
                    <a14:imgEffect>
                      <a14:backgroundRemoval t="0" b="100000" l="10504" r="94534"/>
                    </a14:imgEffect>
                  </a14:imgLayer>
                </a14:imgProps>
              </a:ext>
              <a:ext uri="{28A0092B-C50C-407E-A947-70E740481C1C}">
                <a14:useLocalDpi xmlns:a14="http://schemas.microsoft.com/office/drawing/2010/main"/>
              </a:ext>
            </a:extLst>
          </a:blip>
          <a:srcRect/>
          <a:stretch/>
        </p:blipFill>
        <p:spPr>
          <a:xfrm>
            <a:off x="1620294" y="2967444"/>
            <a:ext cx="1146547" cy="595322"/>
          </a:xfrm>
          <a:prstGeom prst="rect">
            <a:avLst/>
          </a:prstGeom>
        </p:spPr>
      </p:pic>
      <p:pic>
        <p:nvPicPr>
          <p:cNvPr id="7" name="Imatge 4" descr="Imatge que conté silueta, esbós, dibuix, bestiar&#10;&#10;Descripció generada automàticament">
            <a:extLst>
              <a:ext uri="{FF2B5EF4-FFF2-40B4-BE49-F238E27FC236}">
                <a16:creationId xmlns:a16="http://schemas.microsoft.com/office/drawing/2014/main" id="{833DA4D5-C66A-A29B-925C-8F63027D137C}"/>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4990338" y="3307813"/>
            <a:ext cx="505600" cy="465692"/>
          </a:xfrm>
          <a:prstGeom prst="rect">
            <a:avLst/>
          </a:prstGeom>
        </p:spPr>
      </p:pic>
      <p:pic>
        <p:nvPicPr>
          <p:cNvPr id="8" name="Imatge 5" descr="Imatge que conté silueta, esbós, dibuix, bestiar&#10;&#10;Descripció generada automàticament">
            <a:extLst>
              <a:ext uri="{FF2B5EF4-FFF2-40B4-BE49-F238E27FC236}">
                <a16:creationId xmlns:a16="http://schemas.microsoft.com/office/drawing/2014/main" id="{EF10E0C7-A46C-A549-41DC-9142E31C49A6}"/>
              </a:ext>
            </a:extLst>
          </p:cNvPr>
          <p:cNvPicPr>
            <a:picLocks noChangeAspect="1"/>
          </p:cNvPicPr>
          <p:nvPr/>
        </p:nvPicPr>
        <p:blipFill>
          <a:blip r:embed="rId12" cstate="email">
            <a:alphaModFix amt="70000"/>
            <a:duotone>
              <a:schemeClr val="accent6">
                <a:shade val="45000"/>
                <a:satMod val="135000"/>
              </a:schemeClr>
              <a:prstClr val="white"/>
            </a:duotone>
            <a:extLst>
              <a:ext uri="{BEBA8EAE-BF5A-486C-A8C5-ECC9F3942E4B}">
                <a14:imgProps xmlns:a14="http://schemas.microsoft.com/office/drawing/2010/main">
                  <a14:imgLayer r:embed="rId13">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4680130" y="2837408"/>
            <a:ext cx="867429" cy="523030"/>
          </a:xfrm>
          <a:prstGeom prst="rect">
            <a:avLst/>
          </a:prstGeom>
        </p:spPr>
      </p:pic>
      <p:pic>
        <p:nvPicPr>
          <p:cNvPr id="9" name="Imatge 15">
            <a:extLst>
              <a:ext uri="{FF2B5EF4-FFF2-40B4-BE49-F238E27FC236}">
                <a16:creationId xmlns:a16="http://schemas.microsoft.com/office/drawing/2014/main" id="{F9CE63F4-E791-E3DC-58F8-51EC9294FCF4}"/>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167621" y="2926465"/>
            <a:ext cx="1236220" cy="770169"/>
          </a:xfrm>
          <a:prstGeom prst="rect">
            <a:avLst/>
          </a:prstGeom>
        </p:spPr>
      </p:pic>
      <p:pic>
        <p:nvPicPr>
          <p:cNvPr id="13" name="Imatge 2">
            <a:extLst>
              <a:ext uri="{FF2B5EF4-FFF2-40B4-BE49-F238E27FC236}">
                <a16:creationId xmlns:a16="http://schemas.microsoft.com/office/drawing/2014/main" id="{2F8A4181-7C0C-A326-A593-61BCC0BFB515}"/>
              </a:ext>
            </a:extLst>
          </p:cNvPr>
          <p:cNvPicPr>
            <a:picLocks noChangeAspect="1"/>
          </p:cNvPicPr>
          <p:nvPr/>
        </p:nvPicPr>
        <p:blipFill>
          <a:blip r:embed="rId16" cstate="email">
            <a:alphaModFix amt="70000"/>
            <a:duotone>
              <a:schemeClr val="accent6">
                <a:shade val="45000"/>
                <a:satMod val="135000"/>
              </a:schemeClr>
              <a:prstClr val="white"/>
            </a:duotone>
            <a:extLst>
              <a:ext uri="{BEBA8EAE-BF5A-486C-A8C5-ECC9F3942E4B}">
                <a14:imgProps xmlns:a14="http://schemas.microsoft.com/office/drawing/2010/main">
                  <a14:imgLayer r:embed="rId17">
                    <a14:imgEffect>
                      <a14:backgroundRemoval t="0" b="100000" l="10504" r="94534"/>
                    </a14:imgEffect>
                  </a14:imgLayer>
                </a14:imgProps>
              </a:ext>
              <a:ext uri="{28A0092B-C50C-407E-A947-70E740481C1C}">
                <a14:useLocalDpi xmlns:a14="http://schemas.microsoft.com/office/drawing/2010/main"/>
              </a:ext>
            </a:extLst>
          </a:blip>
          <a:srcRect/>
          <a:stretch/>
        </p:blipFill>
        <p:spPr>
          <a:xfrm>
            <a:off x="3733098" y="3071453"/>
            <a:ext cx="947032" cy="491728"/>
          </a:xfrm>
          <a:prstGeom prst="rect">
            <a:avLst/>
          </a:prstGeom>
        </p:spPr>
      </p:pic>
      <p:pic>
        <p:nvPicPr>
          <p:cNvPr id="15" name="Imatge 2">
            <a:extLst>
              <a:ext uri="{FF2B5EF4-FFF2-40B4-BE49-F238E27FC236}">
                <a16:creationId xmlns:a16="http://schemas.microsoft.com/office/drawing/2014/main" id="{EF99B86E-2593-70C7-7431-D3F251D48598}"/>
              </a:ext>
            </a:extLst>
          </p:cNvPr>
          <p:cNvPicPr>
            <a:picLocks noChangeAspect="1"/>
          </p:cNvPicPr>
          <p:nvPr/>
        </p:nvPicPr>
        <p:blipFill>
          <a:blip r:embed="rId18" cstate="email">
            <a:alphaModFix amt="70000"/>
            <a:duotone>
              <a:schemeClr val="accent6">
                <a:shade val="45000"/>
                <a:satMod val="135000"/>
              </a:schemeClr>
              <a:prstClr val="white"/>
            </a:duotone>
            <a:extLst>
              <a:ext uri="{BEBA8EAE-BF5A-486C-A8C5-ECC9F3942E4B}">
                <a14:imgProps xmlns:a14="http://schemas.microsoft.com/office/drawing/2010/main">
                  <a14:imgLayer r:embed="rId19">
                    <a14:imgEffect>
                      <a14:backgroundRemoval t="0" b="100000" l="10504" r="94534"/>
                    </a14:imgEffect>
                  </a14:imgLayer>
                </a14:imgProps>
              </a:ext>
              <a:ext uri="{28A0092B-C50C-407E-A947-70E740481C1C}">
                <a14:useLocalDpi xmlns:a14="http://schemas.microsoft.com/office/drawing/2010/main"/>
              </a:ext>
            </a:extLst>
          </a:blip>
          <a:srcRect/>
          <a:stretch/>
        </p:blipFill>
        <p:spPr>
          <a:xfrm>
            <a:off x="6809880" y="5565729"/>
            <a:ext cx="1155487" cy="595322"/>
          </a:xfrm>
          <a:prstGeom prst="rect">
            <a:avLst/>
          </a:prstGeom>
        </p:spPr>
      </p:pic>
      <p:pic>
        <p:nvPicPr>
          <p:cNvPr id="22" name="Imatge 5" descr="Imatge que conté silueta, esbós, dibuix, bestiar&#10;&#10;Descripció generada automàticament">
            <a:extLst>
              <a:ext uri="{FF2B5EF4-FFF2-40B4-BE49-F238E27FC236}">
                <a16:creationId xmlns:a16="http://schemas.microsoft.com/office/drawing/2014/main" id="{7C1FD69F-FE69-5D91-45ED-8A6E139FA38D}"/>
              </a:ext>
            </a:extLst>
          </p:cNvPr>
          <p:cNvPicPr>
            <a:picLocks noChangeAspect="1"/>
          </p:cNvPicPr>
          <p:nvPr/>
        </p:nvPicPr>
        <p:blipFill>
          <a:blip r:embed="rId20" cstate="email">
            <a:alphaModFix amt="70000"/>
            <a:duotone>
              <a:schemeClr val="accent6">
                <a:shade val="45000"/>
                <a:satMod val="135000"/>
              </a:schemeClr>
              <a:prstClr val="white"/>
            </a:duotone>
            <a:extLst>
              <a:ext uri="{BEBA8EAE-BF5A-486C-A8C5-ECC9F3942E4B}">
                <a14:imgProps xmlns:a14="http://schemas.microsoft.com/office/drawing/2010/main">
                  <a14:imgLayer r:embed="rId21">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8717601" y="2760085"/>
            <a:ext cx="1270838" cy="766272"/>
          </a:xfrm>
          <a:prstGeom prst="rect">
            <a:avLst/>
          </a:prstGeom>
        </p:spPr>
      </p:pic>
      <p:pic>
        <p:nvPicPr>
          <p:cNvPr id="24" name="Imatge 15">
            <a:extLst>
              <a:ext uri="{FF2B5EF4-FFF2-40B4-BE49-F238E27FC236}">
                <a16:creationId xmlns:a16="http://schemas.microsoft.com/office/drawing/2014/main" id="{5B22820A-C630-AA87-8399-19BC36CF2E53}"/>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08971" y="2900226"/>
            <a:ext cx="1236220" cy="770169"/>
          </a:xfrm>
          <a:prstGeom prst="rect">
            <a:avLst/>
          </a:prstGeom>
        </p:spPr>
      </p:pic>
      <p:sp>
        <p:nvSpPr>
          <p:cNvPr id="2" name="CuadroTexto 1">
            <a:extLst>
              <a:ext uri="{FF2B5EF4-FFF2-40B4-BE49-F238E27FC236}">
                <a16:creationId xmlns:a16="http://schemas.microsoft.com/office/drawing/2014/main" id="{2F414F32-20EC-4157-DBF8-FF27CC696D01}"/>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3" name="Picture 2" descr="Vector gratis de Silueta del mapa de Irlanda PNG | FreeImages">
            <a:extLst>
              <a:ext uri="{FF2B5EF4-FFF2-40B4-BE49-F238E27FC236}">
                <a16:creationId xmlns:a16="http://schemas.microsoft.com/office/drawing/2014/main" id="{642C1B81-5F0A-94A1-8EDA-988060F81D55}"/>
              </a:ext>
            </a:extLst>
          </p:cNvPr>
          <p:cNvPicPr>
            <a:picLocks noChangeAspect="1" noChangeArrowheads="1"/>
          </p:cNvPicPr>
          <p:nvPr/>
        </p:nvPicPr>
        <p:blipFill>
          <a:blip r:embed="rId2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852009" y="4869388"/>
            <a:ext cx="1152128" cy="1152128"/>
          </a:xfrm>
          <a:prstGeom prst="rect">
            <a:avLst/>
          </a:prstGeom>
          <a:extLst>
            <a:ext uri="{909E8E84-426E-40DD-AFC4-6F175D3DCCD1}">
              <a14:hiddenFill xmlns:a14="http://schemas.microsoft.com/office/drawing/2010/main">
                <a:solidFill>
                  <a:srgbClr val="FFFFFF"/>
                </a:solidFill>
              </a14:hiddenFill>
            </a:ext>
          </a:extLst>
        </p:spPr>
      </p:pic>
      <p:pic>
        <p:nvPicPr>
          <p:cNvPr id="10" name="Picture 6" descr="Mapa De Rumania PNG, Dibujos, Vectores Para Descarga Gratuita - Pngtree">
            <a:extLst>
              <a:ext uri="{FF2B5EF4-FFF2-40B4-BE49-F238E27FC236}">
                <a16:creationId xmlns:a16="http://schemas.microsoft.com/office/drawing/2014/main" id="{55AE6D79-7626-D3D3-8BC4-A93FE19C0DE1}"/>
              </a:ext>
            </a:extLst>
          </p:cNvPr>
          <p:cNvPicPr>
            <a:picLocks noChangeAspect="1" noChangeArrowheads="1"/>
          </p:cNvPicPr>
          <p:nvPr/>
        </p:nvPicPr>
        <p:blipFill>
          <a:blip r:embed="rId23" cstate="email">
            <a:alphaModFix amt="70000"/>
            <a:biLevel thresh="50000"/>
            <a:extLst>
              <a:ext uri="{28A0092B-C50C-407E-A947-70E740481C1C}">
                <a14:useLocalDpi xmlns:a14="http://schemas.microsoft.com/office/drawing/2010/main"/>
              </a:ext>
            </a:extLst>
          </a:blip>
          <a:srcRect/>
          <a:stretch>
            <a:fillRect/>
          </a:stretch>
        </p:blipFill>
        <p:spPr bwMode="auto">
          <a:xfrm>
            <a:off x="2798350" y="4641830"/>
            <a:ext cx="1530339" cy="1224271"/>
          </a:xfrm>
          <a:prstGeom prst="rect">
            <a:avLst/>
          </a:prstGeom>
          <a:extLst>
            <a:ext uri="{909E8E84-426E-40DD-AFC4-6F175D3DCCD1}">
              <a14:hiddenFill xmlns:a14="http://schemas.microsoft.com/office/drawing/2010/main">
                <a:solidFill>
                  <a:srgbClr val="FFFFFF"/>
                </a:solidFill>
              </a14:hiddenFill>
            </a:ext>
          </a:extLst>
        </p:spPr>
      </p:pic>
      <p:pic>
        <p:nvPicPr>
          <p:cNvPr id="29" name="Imatge 15">
            <a:extLst>
              <a:ext uri="{FF2B5EF4-FFF2-40B4-BE49-F238E27FC236}">
                <a16:creationId xmlns:a16="http://schemas.microsoft.com/office/drawing/2014/main" id="{90DDED4F-4D09-F45C-ECE3-FDC951A32CA4}"/>
              </a:ext>
            </a:extLst>
          </p:cNvPr>
          <p:cNvPicPr>
            <a:picLocks noChangeAspect="1"/>
          </p:cNvPicPr>
          <p:nvPr/>
        </p:nvPicPr>
        <p:blipFill>
          <a:blip r:embed="rId24" cstate="email">
            <a:alphaModFix amt="85000"/>
            <a:duotone>
              <a:schemeClr val="accent6">
                <a:shade val="45000"/>
                <a:satMod val="135000"/>
              </a:schemeClr>
              <a:prstClr val="white"/>
            </a:duotone>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753298" y="5415307"/>
            <a:ext cx="1245859" cy="770169"/>
          </a:xfrm>
          <a:prstGeom prst="rect">
            <a:avLst/>
          </a:prstGeom>
        </p:spPr>
      </p:pic>
      <p:pic>
        <p:nvPicPr>
          <p:cNvPr id="30" name="Imatge 4" descr="Imatge que conté silueta, esbós, dibuix, bestiar&#10;&#10;Descripció generada automàticament">
            <a:extLst>
              <a:ext uri="{FF2B5EF4-FFF2-40B4-BE49-F238E27FC236}">
                <a16:creationId xmlns:a16="http://schemas.microsoft.com/office/drawing/2014/main" id="{947A16F5-12C8-A025-F463-D264A8DDC476}"/>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3602786" y="5760220"/>
            <a:ext cx="505600" cy="465692"/>
          </a:xfrm>
          <a:prstGeom prst="rect">
            <a:avLst/>
          </a:prstGeom>
        </p:spPr>
      </p:pic>
      <p:pic>
        <p:nvPicPr>
          <p:cNvPr id="31" name="Picture 8">
            <a:extLst>
              <a:ext uri="{FF2B5EF4-FFF2-40B4-BE49-F238E27FC236}">
                <a16:creationId xmlns:a16="http://schemas.microsoft.com/office/drawing/2014/main" id="{95DED0D1-19F3-1663-C9A5-CCF89B803891}"/>
              </a:ext>
            </a:extLst>
          </p:cNvPr>
          <p:cNvPicPr>
            <a:picLocks noChangeAspect="1" noChangeArrowheads="1"/>
          </p:cNvPicPr>
          <p:nvPr/>
        </p:nvPicPr>
        <p:blipFill>
          <a:blip r:embed="rId2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28953" y="5919316"/>
            <a:ext cx="484912" cy="4811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UFTMiP - Authentification">
            <a:extLst>
              <a:ext uri="{FF2B5EF4-FFF2-40B4-BE49-F238E27FC236}">
                <a16:creationId xmlns:a16="http://schemas.microsoft.com/office/drawing/2014/main" id="{F5267FD0-36EC-8973-3C3A-3FC80FB83AF9}"/>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724138" y="744364"/>
            <a:ext cx="1307209" cy="342461"/>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FEE2EB7A-E30B-3EDD-DFCC-7BCF430F1CEA}"/>
              </a:ext>
            </a:extLst>
          </p:cNvPr>
          <p:cNvPicPr>
            <a:picLocks noChangeAspect="1"/>
          </p:cNvPicPr>
          <p:nvPr/>
        </p:nvPicPr>
        <p:blipFill>
          <a:blip r:embed="rId28" cstate="email">
            <a:extLst>
              <a:ext uri="{28A0092B-C50C-407E-A947-70E740481C1C}">
                <a14:useLocalDpi xmlns:a14="http://schemas.microsoft.com/office/drawing/2010/main"/>
              </a:ext>
            </a:extLst>
          </a:blip>
          <a:srcRect/>
          <a:stretch/>
        </p:blipFill>
        <p:spPr>
          <a:xfrm>
            <a:off x="8202390" y="656287"/>
            <a:ext cx="2430114" cy="480566"/>
          </a:xfrm>
          <a:prstGeom prst="rect">
            <a:avLst/>
          </a:prstGeom>
        </p:spPr>
      </p:pic>
      <p:pic>
        <p:nvPicPr>
          <p:cNvPr id="35" name="Picture 2" descr="Examples of One Health co-operation in COVID-19 diagnostics: SVA - One  Health EJP">
            <a:extLst>
              <a:ext uri="{FF2B5EF4-FFF2-40B4-BE49-F238E27FC236}">
                <a16:creationId xmlns:a16="http://schemas.microsoft.com/office/drawing/2014/main" id="{3EB424B6-E394-16BD-9FB4-388421ACE120}"/>
              </a:ext>
            </a:extLst>
          </p:cNvPr>
          <p:cNvPicPr>
            <a:picLocks noChangeAspect="1" noChangeArrowheads="1"/>
          </p:cNvPicPr>
          <p:nvPr/>
        </p:nvPicPr>
        <p:blipFill rotWithShape="1">
          <a:blip r:embed="rId29" cstate="email">
            <a:extLst>
              <a:ext uri="{28A0092B-C50C-407E-A947-70E740481C1C}">
                <a14:useLocalDpi xmlns:a14="http://schemas.microsoft.com/office/drawing/2010/main"/>
              </a:ext>
            </a:extLst>
          </a:blip>
          <a:srcRect t="24924" b="21152"/>
          <a:stretch/>
        </p:blipFill>
        <p:spPr bwMode="auto">
          <a:xfrm>
            <a:off x="6283384" y="659671"/>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Swedish University of Agricultural Sciences - Wikipedia">
            <a:extLst>
              <a:ext uri="{FF2B5EF4-FFF2-40B4-BE49-F238E27FC236}">
                <a16:creationId xmlns:a16="http://schemas.microsoft.com/office/drawing/2014/main" id="{7D16B462-BC7C-B6E0-F02C-3A12CF43D48E}"/>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300979" y="508198"/>
            <a:ext cx="578627" cy="578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nomous University of Barcelona - Simple English Wikipedia, the free  encyclopedia">
            <a:extLst>
              <a:ext uri="{FF2B5EF4-FFF2-40B4-BE49-F238E27FC236}">
                <a16:creationId xmlns:a16="http://schemas.microsoft.com/office/drawing/2014/main" id="{2DF5CAB3-150B-B48E-AD3C-87F4AC723C54}"/>
              </a:ext>
            </a:extLst>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4098121" y="635294"/>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a:extLst>
              <a:ext uri="{FF2B5EF4-FFF2-40B4-BE49-F238E27FC236}">
                <a16:creationId xmlns:a16="http://schemas.microsoft.com/office/drawing/2014/main" id="{F6AD0DFD-0EE2-0F93-1E9C-FE4E705AD95D}"/>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722786" y="4149493"/>
            <a:ext cx="1233681" cy="1079172"/>
          </a:xfrm>
          <a:prstGeom prst="rect">
            <a:avLst/>
          </a:prstGeom>
        </p:spPr>
      </p:pic>
      <p:pic>
        <p:nvPicPr>
          <p:cNvPr id="38" name="Picture 19" descr="A blue and black logo&#10;&#10;AI-generated content may be incorrect.">
            <a:extLst>
              <a:ext uri="{FF2B5EF4-FFF2-40B4-BE49-F238E27FC236}">
                <a16:creationId xmlns:a16="http://schemas.microsoft.com/office/drawing/2014/main" id="{843F1D67-CDEC-7477-6B5D-BA496F300DD6}"/>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137385" y="4112574"/>
            <a:ext cx="3212554" cy="603407"/>
          </a:xfrm>
          <a:prstGeom prst="rect">
            <a:avLst/>
          </a:prstGeom>
        </p:spPr>
      </p:pic>
      <p:sp>
        <p:nvSpPr>
          <p:cNvPr id="39" name="Rectángulo 38">
            <a:extLst>
              <a:ext uri="{FF2B5EF4-FFF2-40B4-BE49-F238E27FC236}">
                <a16:creationId xmlns:a16="http://schemas.microsoft.com/office/drawing/2014/main" id="{B8385543-BC45-6C5A-7C62-2798EEDC612E}"/>
              </a:ext>
            </a:extLst>
          </p:cNvPr>
          <p:cNvSpPr/>
          <p:nvPr/>
        </p:nvSpPr>
        <p:spPr>
          <a:xfrm>
            <a:off x="1436106" y="508198"/>
            <a:ext cx="2156401" cy="31983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45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569ED-B1A3-D0CA-CBEA-CE5771C80F78}"/>
              </a:ext>
            </a:extLst>
          </p:cNvPr>
          <p:cNvSpPr txBox="1">
            <a:spLocks/>
          </p:cNvSpPr>
          <p:nvPr/>
        </p:nvSpPr>
        <p:spPr>
          <a:xfrm>
            <a:off x="3934745" y="3522638"/>
            <a:ext cx="4285753" cy="690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err="1"/>
              <a:t>Poultry</a:t>
            </a:r>
            <a:endParaRPr lang="fr-FR" sz="2800"/>
          </a:p>
        </p:txBody>
      </p:sp>
      <p:pic>
        <p:nvPicPr>
          <p:cNvPr id="5" name="Picture 2" descr="Poules pondeuses - BFC Constructions">
            <a:extLst>
              <a:ext uri="{FF2B5EF4-FFF2-40B4-BE49-F238E27FC236}">
                <a16:creationId xmlns:a16="http://schemas.microsoft.com/office/drawing/2014/main" id="{F603AD7C-3D84-FA2A-CC10-D06ABC61A2F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17127" y="4110644"/>
            <a:ext cx="2499993" cy="9378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Élevage de poules: et si vous choisissiez un bâtiment mobile ?">
            <a:extLst>
              <a:ext uri="{FF2B5EF4-FFF2-40B4-BE49-F238E27FC236}">
                <a16:creationId xmlns:a16="http://schemas.microsoft.com/office/drawing/2014/main" id="{F1B906E3-12C1-3EE4-5CDC-16512E27598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44143" y="4800139"/>
            <a:ext cx="2870423" cy="937837"/>
          </a:xfrm>
          <a:prstGeom prst="rect">
            <a:avLst/>
          </a:prstGeom>
          <a:noFill/>
          <a:extLst>
            <a:ext uri="{909E8E84-426E-40DD-AFC4-6F175D3DCCD1}">
              <a14:hiddenFill xmlns:a14="http://schemas.microsoft.com/office/drawing/2010/main">
                <a:solidFill>
                  <a:srgbClr val="FFFFFF"/>
                </a:solidFill>
              </a14:hiddenFill>
            </a:ext>
          </a:extLst>
        </p:spPr>
      </p:pic>
      <p:sp>
        <p:nvSpPr>
          <p:cNvPr id="32" name="Zone de texte 17">
            <a:extLst>
              <a:ext uri="{FF2B5EF4-FFF2-40B4-BE49-F238E27FC236}">
                <a16:creationId xmlns:a16="http://schemas.microsoft.com/office/drawing/2014/main" id="{6956DF20-D370-6118-BF3A-589F2BD162BF}"/>
              </a:ext>
            </a:extLst>
          </p:cNvPr>
          <p:cNvSpPr txBox="1"/>
          <p:nvPr/>
        </p:nvSpPr>
        <p:spPr>
          <a:xfrm>
            <a:off x="6665608" y="4123031"/>
            <a:ext cx="1336364" cy="67710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1100" i="1">
                <a:solidFill>
                  <a:srgbClr val="44546A"/>
                </a:solidFill>
                <a:latin typeface="Calibri" panose="020F0502020204030204" pitchFamily="34" charset="0"/>
                <a:ea typeface="Calibri" panose="020F0502020204030204" pitchFamily="34" charset="0"/>
                <a:cs typeface="Times New Roman" panose="02020603050405020304" pitchFamily="18" charset="0"/>
              </a:rPr>
              <a:t>Example of coop in integrated systems (long distribution channels)</a:t>
            </a:r>
            <a:endParaRPr lang="fr-FR"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Zone de texte 17">
            <a:extLst>
              <a:ext uri="{FF2B5EF4-FFF2-40B4-BE49-F238E27FC236}">
                <a16:creationId xmlns:a16="http://schemas.microsoft.com/office/drawing/2014/main" id="{0D65433F-8381-7F9F-EC98-3DCD768E00A9}"/>
              </a:ext>
            </a:extLst>
          </p:cNvPr>
          <p:cNvSpPr txBox="1"/>
          <p:nvPr/>
        </p:nvSpPr>
        <p:spPr>
          <a:xfrm>
            <a:off x="4017044" y="5060868"/>
            <a:ext cx="1027099" cy="67710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1100" i="1">
                <a:solidFill>
                  <a:srgbClr val="44546A"/>
                </a:solidFill>
                <a:latin typeface="Calibri" panose="020F0502020204030204" pitchFamily="34" charset="0"/>
                <a:ea typeface="Calibri" panose="020F0502020204030204" pitchFamily="34" charset="0"/>
                <a:cs typeface="Times New Roman" panose="02020603050405020304" pitchFamily="18" charset="0"/>
              </a:rPr>
              <a:t>Example of mobile coop (mostly for broilers)</a:t>
            </a:r>
            <a:endParaRPr lang="fr-FR"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BB79337B-4F4E-B235-E4CB-0394A28320CF}"/>
              </a:ext>
            </a:extLst>
          </p:cNvPr>
          <p:cNvSpPr>
            <a:spLocks noGrp="1"/>
          </p:cNvSpPr>
          <p:nvPr>
            <p:ph type="sldNum" sz="quarter" idx="10"/>
          </p:nvPr>
        </p:nvSpPr>
        <p:spPr/>
        <p:txBody>
          <a:bodyPr/>
          <a:lstStyle/>
          <a:p>
            <a:fld id="{65604848-89ED-4236-9DF5-8401F1F83423}" type="slidenum">
              <a:rPr lang="it-IT" smtClean="0"/>
              <a:pPr/>
              <a:t>5</a:t>
            </a:fld>
            <a:endParaRPr lang="it-IT"/>
          </a:p>
        </p:txBody>
      </p:sp>
      <p:pic>
        <p:nvPicPr>
          <p:cNvPr id="6" name="Picture 4" descr="Premium Vector | Black silhouette of the country of France. Map. Vector  illustration">
            <a:extLst>
              <a:ext uri="{FF2B5EF4-FFF2-40B4-BE49-F238E27FC236}">
                <a16:creationId xmlns:a16="http://schemas.microsoft.com/office/drawing/2014/main" id="{4578FECC-1460-ADD7-8C4B-A6FBDDDF2ADB}"/>
              </a:ext>
            </a:extLst>
          </p:cNvPr>
          <p:cNvPicPr>
            <a:picLocks noChangeAspect="1" noChangeArrowheads="1"/>
          </p:cNvPicPr>
          <p:nvPr/>
        </p:nvPicPr>
        <p:blipFill rotWithShape="1">
          <a:blip r:embed="rId4"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81580"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7" name="Imatge 2">
            <a:extLst>
              <a:ext uri="{FF2B5EF4-FFF2-40B4-BE49-F238E27FC236}">
                <a16:creationId xmlns:a16="http://schemas.microsoft.com/office/drawing/2014/main" id="{A4CFA670-A0AF-7874-A732-4D2F292842C5}"/>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0" b="100000" l="10504" r="94534"/>
                    </a14:imgEffect>
                  </a14:imgLayer>
                </a14:imgProps>
              </a:ext>
              <a:ext uri="{28A0092B-C50C-407E-A947-70E740481C1C}">
                <a14:useLocalDpi xmlns:a14="http://schemas.microsoft.com/office/drawing/2010/main"/>
              </a:ext>
            </a:extLst>
          </a:blip>
          <a:srcRect/>
          <a:stretch/>
        </p:blipFill>
        <p:spPr>
          <a:xfrm>
            <a:off x="447540" y="2967444"/>
            <a:ext cx="1146547" cy="595322"/>
          </a:xfrm>
          <a:prstGeom prst="rect">
            <a:avLst/>
          </a:prstGeom>
        </p:spPr>
      </p:pic>
      <p:pic>
        <p:nvPicPr>
          <p:cNvPr id="8" name="Imatge 15">
            <a:extLst>
              <a:ext uri="{FF2B5EF4-FFF2-40B4-BE49-F238E27FC236}">
                <a16:creationId xmlns:a16="http://schemas.microsoft.com/office/drawing/2014/main" id="{6079D5D2-1D9D-4077-3A9F-D44B305305C2}"/>
              </a:ext>
            </a:extLst>
          </p:cNvPr>
          <p:cNvPicPr>
            <a:picLocks noChangeAspect="1"/>
          </p:cNvPicPr>
          <p:nvPr/>
        </p:nvPicPr>
        <p:blipFill>
          <a:blip r:embed="rId7" cstate="email">
            <a:alphaModFix amt="85000"/>
            <a:duotone>
              <a:schemeClr val="accent6">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336217" y="2900226"/>
            <a:ext cx="1236220" cy="770169"/>
          </a:xfrm>
          <a:prstGeom prst="rect">
            <a:avLst/>
          </a:prstGeom>
        </p:spPr>
      </p:pic>
      <p:pic>
        <p:nvPicPr>
          <p:cNvPr id="9" name="Picture 8" descr="UFTMiP - Authentification">
            <a:extLst>
              <a:ext uri="{FF2B5EF4-FFF2-40B4-BE49-F238E27FC236}">
                <a16:creationId xmlns:a16="http://schemas.microsoft.com/office/drawing/2014/main" id="{5BE02DD4-CFA3-2173-97F7-0D1B9873158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1384" y="744364"/>
            <a:ext cx="1307209" cy="34246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5820BED6-5C6B-BAEE-81B7-A85FAB3DDACB}"/>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11" name="Image 3">
            <a:extLst>
              <a:ext uri="{FF2B5EF4-FFF2-40B4-BE49-F238E27FC236}">
                <a16:creationId xmlns:a16="http://schemas.microsoft.com/office/drawing/2014/main" id="{45A4E90A-0BFC-6C65-CFF8-DFB86D940AF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40327" y="708604"/>
            <a:ext cx="1433596" cy="1717789"/>
          </a:xfrm>
          <a:prstGeom prst="rect">
            <a:avLst/>
          </a:prstGeom>
        </p:spPr>
      </p:pic>
      <p:sp>
        <p:nvSpPr>
          <p:cNvPr id="12" name="Rectangle 4">
            <a:extLst>
              <a:ext uri="{FF2B5EF4-FFF2-40B4-BE49-F238E27FC236}">
                <a16:creationId xmlns:a16="http://schemas.microsoft.com/office/drawing/2014/main" id="{4F34B885-645A-D55E-AE2C-DA957F3A2DE6}"/>
              </a:ext>
            </a:extLst>
          </p:cNvPr>
          <p:cNvSpPr/>
          <p:nvPr/>
        </p:nvSpPr>
        <p:spPr>
          <a:xfrm>
            <a:off x="2113469" y="2426393"/>
            <a:ext cx="1928285" cy="523220"/>
          </a:xfrm>
          <a:prstGeom prst="rect">
            <a:avLst/>
          </a:prstGeom>
        </p:spPr>
        <p:txBody>
          <a:bodyPr wrap="non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Mathilde PAUL</a:t>
            </a:r>
          </a:p>
          <a:p>
            <a:pPr algn="ctr"/>
            <a:r>
              <a:rPr lang="fr-FR" sz="1400" b="1"/>
              <a:t>mathilde.paul@envt.fr</a:t>
            </a:r>
          </a:p>
        </p:txBody>
      </p:sp>
      <p:pic>
        <p:nvPicPr>
          <p:cNvPr id="13" name="Picture 2">
            <a:extLst>
              <a:ext uri="{FF2B5EF4-FFF2-40B4-BE49-F238E27FC236}">
                <a16:creationId xmlns:a16="http://schemas.microsoft.com/office/drawing/2014/main" id="{E50D690D-E24A-8EDE-3FDF-AB009879601C}"/>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454642" y="704169"/>
            <a:ext cx="1052225" cy="17177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C24634F6-884A-BC02-70B1-D24CECCE8DF4}"/>
              </a:ext>
            </a:extLst>
          </p:cNvPr>
          <p:cNvSpPr/>
          <p:nvPr/>
        </p:nvSpPr>
        <p:spPr>
          <a:xfrm>
            <a:off x="4028586" y="2426393"/>
            <a:ext cx="1997278"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Amélie SOLARINO</a:t>
            </a:r>
          </a:p>
          <a:p>
            <a:pPr algn="ctr"/>
            <a:r>
              <a:rPr lang="fr-FR" sz="1400" b="1"/>
              <a:t>amelie.solarino@envt.fr</a:t>
            </a:r>
          </a:p>
        </p:txBody>
      </p:sp>
      <p:sp>
        <p:nvSpPr>
          <p:cNvPr id="15" name="Titre 1">
            <a:extLst>
              <a:ext uri="{FF2B5EF4-FFF2-40B4-BE49-F238E27FC236}">
                <a16:creationId xmlns:a16="http://schemas.microsoft.com/office/drawing/2014/main" id="{43BDB257-2193-578F-1A48-9243D5964EC3}"/>
              </a:ext>
            </a:extLst>
          </p:cNvPr>
          <p:cNvSpPr txBox="1">
            <a:spLocks/>
          </p:cNvSpPr>
          <p:nvPr/>
        </p:nvSpPr>
        <p:spPr>
          <a:xfrm>
            <a:off x="5873958" y="524320"/>
            <a:ext cx="4320480" cy="87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err="1"/>
              <a:t>Systems</a:t>
            </a:r>
            <a:r>
              <a:rPr lang="fr-FR" sz="2800" b="1"/>
              <a:t> </a:t>
            </a:r>
            <a:r>
              <a:rPr lang="fr-FR" sz="2800" b="1" err="1"/>
              <a:t>assessed</a:t>
            </a:r>
            <a:endParaRPr lang="fr-FR" sz="2800" b="1"/>
          </a:p>
        </p:txBody>
      </p:sp>
      <p:sp>
        <p:nvSpPr>
          <p:cNvPr id="16" name="Rectangle 5">
            <a:extLst>
              <a:ext uri="{FF2B5EF4-FFF2-40B4-BE49-F238E27FC236}">
                <a16:creationId xmlns:a16="http://schemas.microsoft.com/office/drawing/2014/main" id="{6461C316-A9E7-5A06-2292-4A0DE51A0E7F}"/>
              </a:ext>
            </a:extLst>
          </p:cNvPr>
          <p:cNvSpPr/>
          <p:nvPr/>
        </p:nvSpPr>
        <p:spPr>
          <a:xfrm>
            <a:off x="5878932" y="1155555"/>
            <a:ext cx="3743738" cy="523220"/>
          </a:xfrm>
          <a:prstGeom prst="rect">
            <a:avLst/>
          </a:prstGeom>
        </p:spPr>
        <p:txBody>
          <a:bodyPr wrap="square">
            <a:spAutoFit/>
          </a:bodyPr>
          <a:lstStyle/>
          <a:p>
            <a:r>
              <a:rPr lang="fr-FR" sz="1400"/>
              <a:t>2 qualitative </a:t>
            </a:r>
            <a:r>
              <a:rPr lang="fr-FR" sz="1400" err="1"/>
              <a:t>studies</a:t>
            </a:r>
            <a:r>
              <a:rPr lang="fr-FR" sz="1400"/>
              <a:t> </a:t>
            </a:r>
          </a:p>
          <a:p>
            <a:r>
              <a:rPr lang="fr-FR" sz="1400" b="1"/>
              <a:t>60 semi directive interviews</a:t>
            </a:r>
          </a:p>
        </p:txBody>
      </p:sp>
      <p:sp>
        <p:nvSpPr>
          <p:cNvPr id="17" name="Rectangle 6">
            <a:extLst>
              <a:ext uri="{FF2B5EF4-FFF2-40B4-BE49-F238E27FC236}">
                <a16:creationId xmlns:a16="http://schemas.microsoft.com/office/drawing/2014/main" id="{9FBD8E40-32C4-7B83-091D-6FACE00725A3}"/>
              </a:ext>
            </a:extLst>
          </p:cNvPr>
          <p:cNvSpPr/>
          <p:nvPr/>
        </p:nvSpPr>
        <p:spPr>
          <a:xfrm>
            <a:off x="1517942" y="3635772"/>
            <a:ext cx="1109599" cy="307777"/>
          </a:xfrm>
          <a:prstGeom prst="rect">
            <a:avLst/>
          </a:prstGeom>
        </p:spPr>
        <p:txBody>
          <a:bodyPr wrap="none">
            <a:spAutoFit/>
          </a:bodyPr>
          <a:lstStyle/>
          <a:p>
            <a:r>
              <a:rPr lang="fr-FR" sz="1400" err="1"/>
              <a:t>Poultry</a:t>
            </a:r>
            <a:r>
              <a:rPr lang="fr-FR" sz="1400"/>
              <a:t> (30)</a:t>
            </a:r>
          </a:p>
        </p:txBody>
      </p:sp>
      <p:sp>
        <p:nvSpPr>
          <p:cNvPr id="18" name="Rectangle 7">
            <a:extLst>
              <a:ext uri="{FF2B5EF4-FFF2-40B4-BE49-F238E27FC236}">
                <a16:creationId xmlns:a16="http://schemas.microsoft.com/office/drawing/2014/main" id="{38018CF6-34B0-A68A-F778-6B26A04EDE50}"/>
              </a:ext>
            </a:extLst>
          </p:cNvPr>
          <p:cNvSpPr/>
          <p:nvPr/>
        </p:nvSpPr>
        <p:spPr>
          <a:xfrm>
            <a:off x="589333" y="3637377"/>
            <a:ext cx="901209" cy="307777"/>
          </a:xfrm>
          <a:prstGeom prst="rect">
            <a:avLst/>
          </a:prstGeom>
        </p:spPr>
        <p:txBody>
          <a:bodyPr wrap="none">
            <a:spAutoFit/>
          </a:bodyPr>
          <a:lstStyle/>
          <a:p>
            <a:r>
              <a:rPr lang="fr-FR" sz="1400" err="1"/>
              <a:t>Pigs</a:t>
            </a:r>
            <a:r>
              <a:rPr lang="fr-FR" sz="1400"/>
              <a:t> (30)</a:t>
            </a:r>
          </a:p>
        </p:txBody>
      </p:sp>
      <p:sp>
        <p:nvSpPr>
          <p:cNvPr id="19" name="Rectangle 8">
            <a:extLst>
              <a:ext uri="{FF2B5EF4-FFF2-40B4-BE49-F238E27FC236}">
                <a16:creationId xmlns:a16="http://schemas.microsoft.com/office/drawing/2014/main" id="{4BA55D5E-7945-3785-0083-5F56D9527E77}"/>
              </a:ext>
            </a:extLst>
          </p:cNvPr>
          <p:cNvSpPr/>
          <p:nvPr/>
        </p:nvSpPr>
        <p:spPr>
          <a:xfrm>
            <a:off x="973562" y="4394380"/>
            <a:ext cx="1088760" cy="307777"/>
          </a:xfrm>
          <a:prstGeom prst="rect">
            <a:avLst/>
          </a:prstGeom>
        </p:spPr>
        <p:txBody>
          <a:bodyPr wrap="none">
            <a:spAutoFit/>
          </a:bodyPr>
          <a:lstStyle/>
          <a:p>
            <a:r>
              <a:rPr lang="fr-FR" sz="1400" err="1"/>
              <a:t>Layers</a:t>
            </a:r>
            <a:r>
              <a:rPr lang="fr-FR" sz="1400"/>
              <a:t> (25)</a:t>
            </a:r>
          </a:p>
        </p:txBody>
      </p:sp>
      <p:cxnSp>
        <p:nvCxnSpPr>
          <p:cNvPr id="23" name="Connecteur droit avec flèche 16">
            <a:extLst>
              <a:ext uri="{FF2B5EF4-FFF2-40B4-BE49-F238E27FC236}">
                <a16:creationId xmlns:a16="http://schemas.microsoft.com/office/drawing/2014/main" id="{B60B0B31-B724-DC36-47E6-FEDE5A5DFADD}"/>
              </a:ext>
            </a:extLst>
          </p:cNvPr>
          <p:cNvCxnSpPr>
            <a:stCxn id="17" idx="2"/>
            <a:endCxn id="19" idx="0"/>
          </p:cNvCxnSpPr>
          <p:nvPr/>
        </p:nvCxnSpPr>
        <p:spPr>
          <a:xfrm flipH="1">
            <a:off x="1517942" y="3943549"/>
            <a:ext cx="554800" cy="45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18">
            <a:extLst>
              <a:ext uri="{FF2B5EF4-FFF2-40B4-BE49-F238E27FC236}">
                <a16:creationId xmlns:a16="http://schemas.microsoft.com/office/drawing/2014/main" id="{BECABB00-B9E1-27B5-3E9C-202DE707636D}"/>
              </a:ext>
            </a:extLst>
          </p:cNvPr>
          <p:cNvCxnSpPr>
            <a:cxnSpLocks/>
            <a:stCxn id="17" idx="2"/>
          </p:cNvCxnSpPr>
          <p:nvPr/>
        </p:nvCxnSpPr>
        <p:spPr>
          <a:xfrm>
            <a:off x="2072742" y="3943549"/>
            <a:ext cx="600631" cy="4586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9" name="Graphique 12" descr="Ampoule et engrenage avec un remplissage uni">
            <a:extLst>
              <a:ext uri="{FF2B5EF4-FFF2-40B4-BE49-F238E27FC236}">
                <a16:creationId xmlns:a16="http://schemas.microsoft.com/office/drawing/2014/main" id="{D6465965-ABA0-4ED5-1853-90546C0C5292}"/>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18938566">
            <a:off x="10040575" y="2846141"/>
            <a:ext cx="558184" cy="558184"/>
          </a:xfrm>
          <a:prstGeom prst="rect">
            <a:avLst/>
          </a:prstGeom>
        </p:spPr>
      </p:pic>
      <p:sp>
        <p:nvSpPr>
          <p:cNvPr id="30" name="Rectangle 60">
            <a:extLst>
              <a:ext uri="{FF2B5EF4-FFF2-40B4-BE49-F238E27FC236}">
                <a16:creationId xmlns:a16="http://schemas.microsoft.com/office/drawing/2014/main" id="{0F4DB51C-68B2-B0F6-84EC-53037E9C6800}"/>
              </a:ext>
            </a:extLst>
          </p:cNvPr>
          <p:cNvSpPr/>
          <p:nvPr/>
        </p:nvSpPr>
        <p:spPr>
          <a:xfrm rot="20366942">
            <a:off x="10410983" y="3039587"/>
            <a:ext cx="1082638" cy="738664"/>
          </a:xfrm>
          <a:prstGeom prst="rect">
            <a:avLst/>
          </a:prstGeom>
          <a:ln w="19050">
            <a:solidFill>
              <a:schemeClr val="tx1"/>
            </a:solid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err="1"/>
              <a:t>Systems</a:t>
            </a:r>
            <a:r>
              <a:rPr lang="fr-FR" sz="1400"/>
              <a:t> </a:t>
            </a:r>
            <a:r>
              <a:rPr lang="fr-FR" sz="1400" err="1"/>
              <a:t>very</a:t>
            </a:r>
            <a:r>
              <a:rPr lang="fr-FR" sz="1400"/>
              <a:t> </a:t>
            </a:r>
            <a:r>
              <a:rPr lang="fr-FR" sz="1400" err="1"/>
              <a:t>diversified</a:t>
            </a:r>
            <a:r>
              <a:rPr lang="fr-FR" sz="1400"/>
              <a:t> !</a:t>
            </a:r>
            <a:endParaRPr lang="fr-FR" sz="1400" b="1"/>
          </a:p>
        </p:txBody>
      </p:sp>
      <p:sp>
        <p:nvSpPr>
          <p:cNvPr id="3" name="Titre 1">
            <a:extLst>
              <a:ext uri="{FF2B5EF4-FFF2-40B4-BE49-F238E27FC236}">
                <a16:creationId xmlns:a16="http://schemas.microsoft.com/office/drawing/2014/main" id="{B416BE12-D8F8-239A-36E0-EE0A2D16C07F}"/>
              </a:ext>
            </a:extLst>
          </p:cNvPr>
          <p:cNvSpPr txBox="1">
            <a:spLocks/>
          </p:cNvSpPr>
          <p:nvPr/>
        </p:nvSpPr>
        <p:spPr>
          <a:xfrm>
            <a:off x="7544136" y="3526292"/>
            <a:ext cx="4285753" cy="677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err="1"/>
              <a:t>Pigs</a:t>
            </a:r>
            <a:endParaRPr lang="fr-FR" sz="2800"/>
          </a:p>
        </p:txBody>
      </p:sp>
      <p:pic>
        <p:nvPicPr>
          <p:cNvPr id="34" name="Image 38">
            <a:extLst>
              <a:ext uri="{FF2B5EF4-FFF2-40B4-BE49-F238E27FC236}">
                <a16:creationId xmlns:a16="http://schemas.microsoft.com/office/drawing/2014/main" id="{44FCBB70-FBD7-39C9-0248-4F53A1D0600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244727" y="4113000"/>
            <a:ext cx="1277510" cy="955453"/>
          </a:xfrm>
          <a:prstGeom prst="rect">
            <a:avLst/>
          </a:prstGeom>
        </p:spPr>
      </p:pic>
      <p:pic>
        <p:nvPicPr>
          <p:cNvPr id="35" name="Image 39">
            <a:extLst>
              <a:ext uri="{FF2B5EF4-FFF2-40B4-BE49-F238E27FC236}">
                <a16:creationId xmlns:a16="http://schemas.microsoft.com/office/drawing/2014/main" id="{ED726743-5093-B059-1C71-B0C9EA7A027E}"/>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223523" y="4936900"/>
            <a:ext cx="1650975" cy="836006"/>
          </a:xfrm>
          <a:prstGeom prst="rect">
            <a:avLst/>
          </a:prstGeom>
        </p:spPr>
      </p:pic>
      <p:pic>
        <p:nvPicPr>
          <p:cNvPr id="36" name="Image 40">
            <a:extLst>
              <a:ext uri="{FF2B5EF4-FFF2-40B4-BE49-F238E27FC236}">
                <a16:creationId xmlns:a16="http://schemas.microsoft.com/office/drawing/2014/main" id="{B19CDB04-F3AF-B5C0-3982-72AACD5C9A0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518261" y="4132647"/>
            <a:ext cx="1950483" cy="1640259"/>
          </a:xfrm>
          <a:prstGeom prst="rect">
            <a:avLst/>
          </a:prstGeom>
        </p:spPr>
      </p:pic>
      <p:sp>
        <p:nvSpPr>
          <p:cNvPr id="37" name="Zone de texte 17">
            <a:extLst>
              <a:ext uri="{FF2B5EF4-FFF2-40B4-BE49-F238E27FC236}">
                <a16:creationId xmlns:a16="http://schemas.microsoft.com/office/drawing/2014/main" id="{0E5B4284-81C6-8C70-E374-51CBCA017011}"/>
              </a:ext>
            </a:extLst>
          </p:cNvPr>
          <p:cNvSpPr txBox="1"/>
          <p:nvPr/>
        </p:nvSpPr>
        <p:spPr>
          <a:xfrm>
            <a:off x="8442704" y="4134612"/>
            <a:ext cx="1027099" cy="16927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1100" i="1">
                <a:solidFill>
                  <a:srgbClr val="44546A"/>
                </a:solidFill>
                <a:latin typeface="Calibri" panose="020F0502020204030204" pitchFamily="34" charset="0"/>
                <a:ea typeface="Calibri" panose="020F0502020204030204" pitchFamily="34" charset="0"/>
                <a:cs typeface="Times New Roman" panose="02020603050405020304" pitchFamily="18" charset="0"/>
              </a:rPr>
              <a:t>Maternity</a:t>
            </a:r>
            <a:endParaRPr lang="fr-FR"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Zone de texte 17">
            <a:extLst>
              <a:ext uri="{FF2B5EF4-FFF2-40B4-BE49-F238E27FC236}">
                <a16:creationId xmlns:a16="http://schemas.microsoft.com/office/drawing/2014/main" id="{FF6C5E21-34E9-98A8-FC7D-AB6A721729A3}"/>
              </a:ext>
            </a:extLst>
          </p:cNvPr>
          <p:cNvSpPr txBox="1"/>
          <p:nvPr/>
        </p:nvSpPr>
        <p:spPr>
          <a:xfrm>
            <a:off x="10392762" y="4161296"/>
            <a:ext cx="1027099" cy="16927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1100" i="1">
                <a:solidFill>
                  <a:srgbClr val="44546A"/>
                </a:solidFill>
                <a:latin typeface="Calibri" panose="020F0502020204030204" pitchFamily="34" charset="0"/>
                <a:ea typeface="Calibri" panose="020F0502020204030204" pitchFamily="34" charset="0"/>
                <a:cs typeface="Times New Roman" panose="02020603050405020304" pitchFamily="18" charset="0"/>
              </a:rPr>
              <a:t>Fattening</a:t>
            </a:r>
            <a:endParaRPr lang="fr-FR"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Zone de texte 17">
            <a:extLst>
              <a:ext uri="{FF2B5EF4-FFF2-40B4-BE49-F238E27FC236}">
                <a16:creationId xmlns:a16="http://schemas.microsoft.com/office/drawing/2014/main" id="{4783EF2C-DCED-1DE7-40F6-5EEAD97BB65C}"/>
              </a:ext>
            </a:extLst>
          </p:cNvPr>
          <p:cNvSpPr txBox="1"/>
          <p:nvPr/>
        </p:nvSpPr>
        <p:spPr>
          <a:xfrm>
            <a:off x="8563796" y="5813960"/>
            <a:ext cx="2621403" cy="33855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1100" i="1">
                <a:solidFill>
                  <a:srgbClr val="44546A"/>
                </a:solidFill>
                <a:latin typeface="Calibri" panose="020F0502020204030204" pitchFamily="34" charset="0"/>
                <a:ea typeface="Calibri" panose="020F0502020204030204" pitchFamily="34" charset="0"/>
                <a:cs typeface="Times New Roman" panose="02020603050405020304" pitchFamily="18" charset="0"/>
              </a:rPr>
              <a:t>Pigs can spend some time indoors, but usually spend most of their lives outdoors</a:t>
            </a:r>
            <a:endParaRPr lang="fr-FR"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Elipse 39">
            <a:extLst>
              <a:ext uri="{FF2B5EF4-FFF2-40B4-BE49-F238E27FC236}">
                <a16:creationId xmlns:a16="http://schemas.microsoft.com/office/drawing/2014/main" id="{317D991D-6FF4-14A0-7313-6DCD3476FDBF}"/>
              </a:ext>
            </a:extLst>
          </p:cNvPr>
          <p:cNvSpPr/>
          <p:nvPr/>
        </p:nvSpPr>
        <p:spPr>
          <a:xfrm>
            <a:off x="916654" y="1640410"/>
            <a:ext cx="609137" cy="570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ipse 40">
            <a:extLst>
              <a:ext uri="{FF2B5EF4-FFF2-40B4-BE49-F238E27FC236}">
                <a16:creationId xmlns:a16="http://schemas.microsoft.com/office/drawing/2014/main" id="{CEAB65C9-E297-0252-05E0-7F3D0A8ACBD5}"/>
              </a:ext>
            </a:extLst>
          </p:cNvPr>
          <p:cNvSpPr/>
          <p:nvPr/>
        </p:nvSpPr>
        <p:spPr>
          <a:xfrm>
            <a:off x="1013236" y="2526610"/>
            <a:ext cx="609137" cy="1899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8">
            <a:extLst>
              <a:ext uri="{FF2B5EF4-FFF2-40B4-BE49-F238E27FC236}">
                <a16:creationId xmlns:a16="http://schemas.microsoft.com/office/drawing/2014/main" id="{722473CA-A9DA-69F1-388E-E13CB5C7C6D4}"/>
              </a:ext>
            </a:extLst>
          </p:cNvPr>
          <p:cNvSpPr/>
          <p:nvPr/>
        </p:nvSpPr>
        <p:spPr>
          <a:xfrm>
            <a:off x="2247096" y="4380519"/>
            <a:ext cx="1059906" cy="307777"/>
          </a:xfrm>
          <a:prstGeom prst="rect">
            <a:avLst/>
          </a:prstGeom>
        </p:spPr>
        <p:txBody>
          <a:bodyPr wrap="none">
            <a:spAutoFit/>
          </a:bodyPr>
          <a:lstStyle/>
          <a:p>
            <a:r>
              <a:rPr lang="fr-FR" sz="1400" err="1"/>
              <a:t>Broilers</a:t>
            </a:r>
            <a:r>
              <a:rPr lang="fr-FR" sz="1400"/>
              <a:t> (5)</a:t>
            </a:r>
          </a:p>
        </p:txBody>
      </p:sp>
    </p:spTree>
    <p:extLst>
      <p:ext uri="{BB962C8B-B14F-4D97-AF65-F5344CB8AC3E}">
        <p14:creationId xmlns:p14="http://schemas.microsoft.com/office/powerpoint/2010/main" val="194645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animBg="1"/>
      <p:bldP spid="15" grpId="0"/>
      <p:bldP spid="16" grpId="0"/>
      <p:bldP spid="17" grpId="0"/>
      <p:bldP spid="18" grpId="0"/>
      <p:bldP spid="19" grpId="0"/>
      <p:bldP spid="30" grpId="0" animBg="1"/>
      <p:bldP spid="3" grpId="0"/>
      <p:bldP spid="37" grpId="0" animBg="1"/>
      <p:bldP spid="38" grpId="0" animBg="1"/>
      <p:bldP spid="39" grpId="0" animBg="1"/>
      <p:bldP spid="40" grpId="0" animBg="1"/>
      <p:bldP spid="41"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F3A528-6AE5-BAEF-1F98-91D9E1F310B7}"/>
              </a:ext>
            </a:extLst>
          </p:cNvPr>
          <p:cNvSpPr>
            <a:spLocks noGrp="1"/>
          </p:cNvSpPr>
          <p:nvPr>
            <p:ph type="sldNum" sz="quarter" idx="10"/>
          </p:nvPr>
        </p:nvSpPr>
        <p:spPr/>
        <p:txBody>
          <a:bodyPr/>
          <a:lstStyle/>
          <a:p>
            <a:fld id="{65604848-89ED-4236-9DF5-8401F1F83423}" type="slidenum">
              <a:rPr lang="it-IT" smtClean="0"/>
              <a:pPr/>
              <a:t>6</a:t>
            </a:fld>
            <a:endParaRPr lang="it-IT"/>
          </a:p>
        </p:txBody>
      </p:sp>
      <p:sp>
        <p:nvSpPr>
          <p:cNvPr id="6" name="CuadroTexto 5">
            <a:extLst>
              <a:ext uri="{FF2B5EF4-FFF2-40B4-BE49-F238E27FC236}">
                <a16:creationId xmlns:a16="http://schemas.microsoft.com/office/drawing/2014/main" id="{CAD0FCDE-5091-EB14-0085-CD2DE8E2676B}"/>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7" name="Picture 4" descr="Premium Vector | Black silhouette of the country of France. Map. Vector  illustration">
            <a:extLst>
              <a:ext uri="{FF2B5EF4-FFF2-40B4-BE49-F238E27FC236}">
                <a16:creationId xmlns:a16="http://schemas.microsoft.com/office/drawing/2014/main" id="{F9D24C82-65A8-4800-7733-9249F7B8A9A2}"/>
              </a:ext>
            </a:extLst>
          </p:cNvPr>
          <p:cNvPicPr>
            <a:picLocks noChangeAspect="1" noChangeArrowheads="1"/>
          </p:cNvPicPr>
          <p:nvPr/>
        </p:nvPicPr>
        <p:blipFill rotWithShape="1">
          <a:blip r:embed="rId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481580"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10" name="Picture 8" descr="UFTMiP - Authentification">
            <a:extLst>
              <a:ext uri="{FF2B5EF4-FFF2-40B4-BE49-F238E27FC236}">
                <a16:creationId xmlns:a16="http://schemas.microsoft.com/office/drawing/2014/main" id="{0718B5B0-78F7-8ADD-2AA5-F24D8E9859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84" y="744364"/>
            <a:ext cx="1307209" cy="342461"/>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B40840BE-AE4C-4545-66DD-6BEEE6824DA3}"/>
              </a:ext>
            </a:extLst>
          </p:cNvPr>
          <p:cNvSpPr txBox="1">
            <a:spLocks/>
          </p:cNvSpPr>
          <p:nvPr/>
        </p:nvSpPr>
        <p:spPr>
          <a:xfrm>
            <a:off x="5735960" y="620688"/>
            <a:ext cx="4285753" cy="69088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a:t>Most </a:t>
            </a:r>
            <a:r>
              <a:rPr lang="fr-FR" sz="2800" err="1"/>
              <a:t>challenging</a:t>
            </a:r>
            <a:r>
              <a:rPr lang="fr-FR" sz="2800"/>
              <a:t> </a:t>
            </a:r>
            <a:r>
              <a:rPr lang="fr-FR" sz="2800" err="1"/>
              <a:t>measure</a:t>
            </a:r>
            <a:r>
              <a:rPr lang="fr-FR" sz="2800"/>
              <a:t> for </a:t>
            </a:r>
            <a:r>
              <a:rPr lang="fr-FR" sz="2800" err="1"/>
              <a:t>poultry</a:t>
            </a:r>
            <a:r>
              <a:rPr lang="fr-FR" sz="2800"/>
              <a:t> : </a:t>
            </a:r>
            <a:r>
              <a:rPr lang="fr-FR" sz="2800" b="1"/>
              <a:t>confinement</a:t>
            </a:r>
          </a:p>
        </p:txBody>
      </p:sp>
      <p:pic>
        <p:nvPicPr>
          <p:cNvPr id="12" name="Picture 2" descr="Adapter ses pratiques d'élevage plein air à la claustration | Réussir  volailles">
            <a:extLst>
              <a:ext uri="{FF2B5EF4-FFF2-40B4-BE49-F238E27FC236}">
                <a16:creationId xmlns:a16="http://schemas.microsoft.com/office/drawing/2014/main" id="{60742543-7E0C-EC0B-8D70-712DD9E738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34200" y="1331839"/>
            <a:ext cx="2564449" cy="1725545"/>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bas 9">
            <a:extLst>
              <a:ext uri="{FF2B5EF4-FFF2-40B4-BE49-F238E27FC236}">
                <a16:creationId xmlns:a16="http://schemas.microsoft.com/office/drawing/2014/main" id="{CD44CDC1-F540-ABA8-C5A7-3DCBA4D0BB04}"/>
              </a:ext>
            </a:extLst>
          </p:cNvPr>
          <p:cNvSpPr/>
          <p:nvPr/>
        </p:nvSpPr>
        <p:spPr>
          <a:xfrm rot="16200000">
            <a:off x="7890661" y="1963701"/>
            <a:ext cx="432262" cy="32696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Rectangle 10">
            <a:extLst>
              <a:ext uri="{FF2B5EF4-FFF2-40B4-BE49-F238E27FC236}">
                <a16:creationId xmlns:a16="http://schemas.microsoft.com/office/drawing/2014/main" id="{4E62BAB1-27AC-0984-248A-20B2CA27C8F0}"/>
              </a:ext>
            </a:extLst>
          </p:cNvPr>
          <p:cNvSpPr/>
          <p:nvPr/>
        </p:nvSpPr>
        <p:spPr>
          <a:xfrm>
            <a:off x="4961754" y="4857031"/>
            <a:ext cx="1452835" cy="523220"/>
          </a:xfrm>
          <a:prstGeom prst="rect">
            <a:avLst/>
          </a:prstGeom>
          <a:ln w="19050">
            <a:solidFill>
              <a:srgbClr val="C00000"/>
            </a:solidFill>
          </a:ln>
        </p:spPr>
        <p:txBody>
          <a:bodyPr wrap="square">
            <a:spAutoFit/>
          </a:bodyPr>
          <a:lstStyle/>
          <a:p>
            <a:pPr algn="ctr"/>
            <a:r>
              <a:rPr lang="fr-FR" sz="1400" b="1"/>
              <a:t>Impact on animal </a:t>
            </a:r>
            <a:r>
              <a:rPr lang="fr-FR" sz="1400" b="1" err="1"/>
              <a:t>welfare</a:t>
            </a:r>
            <a:endParaRPr lang="fr-FR" sz="1400" b="1"/>
          </a:p>
        </p:txBody>
      </p:sp>
      <p:sp>
        <p:nvSpPr>
          <p:cNvPr id="15" name="Rectangle 33">
            <a:extLst>
              <a:ext uri="{FF2B5EF4-FFF2-40B4-BE49-F238E27FC236}">
                <a16:creationId xmlns:a16="http://schemas.microsoft.com/office/drawing/2014/main" id="{2C7F3727-2AFD-0DAD-BD2B-0671207E7D52}"/>
              </a:ext>
            </a:extLst>
          </p:cNvPr>
          <p:cNvSpPr>
            <a:spLocks noChangeAspect="1"/>
          </p:cNvSpPr>
          <p:nvPr/>
        </p:nvSpPr>
        <p:spPr>
          <a:xfrm>
            <a:off x="6835727" y="4856530"/>
            <a:ext cx="1640290" cy="307777"/>
          </a:xfrm>
          <a:prstGeom prst="rect">
            <a:avLst/>
          </a:prstGeom>
          <a:ln w="19050">
            <a:solidFill>
              <a:srgbClr val="C00000"/>
            </a:solidFill>
          </a:ln>
        </p:spPr>
        <p:txBody>
          <a:bodyPr wrap="square">
            <a:spAutoFit/>
          </a:bodyPr>
          <a:lstStyle/>
          <a:p>
            <a:pPr algn="ctr"/>
            <a:r>
              <a:rPr lang="fr-FR" sz="1400" b="1"/>
              <a:t>Financial impact</a:t>
            </a:r>
          </a:p>
        </p:txBody>
      </p:sp>
      <p:sp>
        <p:nvSpPr>
          <p:cNvPr id="16" name="Flèche : bas 38">
            <a:extLst>
              <a:ext uri="{FF2B5EF4-FFF2-40B4-BE49-F238E27FC236}">
                <a16:creationId xmlns:a16="http://schemas.microsoft.com/office/drawing/2014/main" id="{095BB1A6-3E68-BD21-CE60-4C1ACAB1B85E}"/>
              </a:ext>
            </a:extLst>
          </p:cNvPr>
          <p:cNvSpPr/>
          <p:nvPr/>
        </p:nvSpPr>
        <p:spPr>
          <a:xfrm>
            <a:off x="5610906" y="4587921"/>
            <a:ext cx="216131" cy="24256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Rectangle 40">
            <a:extLst>
              <a:ext uri="{FF2B5EF4-FFF2-40B4-BE49-F238E27FC236}">
                <a16:creationId xmlns:a16="http://schemas.microsoft.com/office/drawing/2014/main" id="{4801BF3A-D9A4-6DBA-3D08-19A294E6152D}"/>
              </a:ext>
            </a:extLst>
          </p:cNvPr>
          <p:cNvSpPr/>
          <p:nvPr/>
        </p:nvSpPr>
        <p:spPr>
          <a:xfrm>
            <a:off x="8897154" y="4857031"/>
            <a:ext cx="1519326" cy="523220"/>
          </a:xfrm>
          <a:prstGeom prst="rect">
            <a:avLst/>
          </a:prstGeom>
          <a:ln w="19050">
            <a:solidFill>
              <a:srgbClr val="C00000"/>
            </a:solidFill>
          </a:ln>
        </p:spPr>
        <p:txBody>
          <a:bodyPr wrap="square">
            <a:spAutoFit/>
          </a:bodyPr>
          <a:lstStyle/>
          <a:p>
            <a:pPr algn="ctr"/>
            <a:r>
              <a:rPr lang="fr-FR" sz="1400" b="1"/>
              <a:t>Impact on </a:t>
            </a:r>
            <a:r>
              <a:rPr lang="fr-FR" sz="1400" b="1" err="1"/>
              <a:t>farmer</a:t>
            </a:r>
            <a:r>
              <a:rPr lang="fr-FR" sz="1400" b="1"/>
              <a:t> </a:t>
            </a:r>
            <a:r>
              <a:rPr lang="fr-FR" sz="1400" b="1" err="1"/>
              <a:t>welfare</a:t>
            </a:r>
            <a:endParaRPr lang="fr-FR" sz="1400" b="1"/>
          </a:p>
        </p:txBody>
      </p:sp>
      <p:pic>
        <p:nvPicPr>
          <p:cNvPr id="18" name="Picture 2" descr="Enquête édifiante dans un élevage géant de poulets en France">
            <a:extLst>
              <a:ext uri="{FF2B5EF4-FFF2-40B4-BE49-F238E27FC236}">
                <a16:creationId xmlns:a16="http://schemas.microsoft.com/office/drawing/2014/main" id="{96C2167A-4B05-EF6A-A01F-D5F3F8E2D30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614935" y="1328084"/>
            <a:ext cx="1518700" cy="173305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4">
            <a:extLst>
              <a:ext uri="{FF2B5EF4-FFF2-40B4-BE49-F238E27FC236}">
                <a16:creationId xmlns:a16="http://schemas.microsoft.com/office/drawing/2014/main" id="{691700FC-335B-64EA-B88C-67C191D57EB2}"/>
              </a:ext>
            </a:extLst>
          </p:cNvPr>
          <p:cNvSpPr/>
          <p:nvPr/>
        </p:nvSpPr>
        <p:spPr>
          <a:xfrm>
            <a:off x="5359879" y="3545278"/>
            <a:ext cx="1913088" cy="307777"/>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Decrease</a:t>
            </a:r>
            <a:r>
              <a:rPr lang="fr-FR" sz="1400"/>
              <a:t> of stimulation</a:t>
            </a:r>
            <a:endParaRPr lang="fr-FR" sz="1400" b="1"/>
          </a:p>
        </p:txBody>
      </p:sp>
      <p:sp>
        <p:nvSpPr>
          <p:cNvPr id="20" name="Rectangle 25">
            <a:extLst>
              <a:ext uri="{FF2B5EF4-FFF2-40B4-BE49-F238E27FC236}">
                <a16:creationId xmlns:a16="http://schemas.microsoft.com/office/drawing/2014/main" id="{0F36C005-3E56-BA44-6C4F-C55FE5E84E6D}"/>
              </a:ext>
            </a:extLst>
          </p:cNvPr>
          <p:cNvSpPr/>
          <p:nvPr/>
        </p:nvSpPr>
        <p:spPr>
          <a:xfrm>
            <a:off x="8738817" y="3294413"/>
            <a:ext cx="1348959" cy="307777"/>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Feather </a:t>
            </a:r>
            <a:r>
              <a:rPr lang="fr-FR" sz="1400" err="1"/>
              <a:t>pecking</a:t>
            </a:r>
            <a:endParaRPr lang="fr-FR" sz="1400" b="1"/>
          </a:p>
        </p:txBody>
      </p:sp>
      <p:sp>
        <p:nvSpPr>
          <p:cNvPr id="21" name="Rectangle 26">
            <a:extLst>
              <a:ext uri="{FF2B5EF4-FFF2-40B4-BE49-F238E27FC236}">
                <a16:creationId xmlns:a16="http://schemas.microsoft.com/office/drawing/2014/main" id="{69F43298-05D4-A6E4-FDEA-07E5C255D702}"/>
              </a:ext>
            </a:extLst>
          </p:cNvPr>
          <p:cNvSpPr/>
          <p:nvPr/>
        </p:nvSpPr>
        <p:spPr>
          <a:xfrm>
            <a:off x="8569744" y="3038778"/>
            <a:ext cx="1712328" cy="307777"/>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Diseases</a:t>
            </a:r>
            <a:r>
              <a:rPr lang="fr-FR" sz="1400"/>
              <a:t> and </a:t>
            </a:r>
            <a:r>
              <a:rPr lang="fr-FR" sz="1400" err="1"/>
              <a:t>limping</a:t>
            </a:r>
            <a:endParaRPr lang="fr-FR" sz="1400" b="1"/>
          </a:p>
        </p:txBody>
      </p:sp>
      <p:sp>
        <p:nvSpPr>
          <p:cNvPr id="22" name="Rectangle 27">
            <a:extLst>
              <a:ext uri="{FF2B5EF4-FFF2-40B4-BE49-F238E27FC236}">
                <a16:creationId xmlns:a16="http://schemas.microsoft.com/office/drawing/2014/main" id="{47C7335C-3F0C-0416-F587-5AEF459EE916}"/>
              </a:ext>
            </a:extLst>
          </p:cNvPr>
          <p:cNvSpPr/>
          <p:nvPr/>
        </p:nvSpPr>
        <p:spPr>
          <a:xfrm>
            <a:off x="5269887" y="3074071"/>
            <a:ext cx="2093073" cy="307777"/>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Increase</a:t>
            </a:r>
            <a:r>
              <a:rPr lang="fr-FR" sz="1400"/>
              <a:t> of animal </a:t>
            </a:r>
            <a:r>
              <a:rPr lang="fr-FR" sz="1400" err="1"/>
              <a:t>density</a:t>
            </a:r>
            <a:endParaRPr lang="fr-FR" sz="1400" b="1"/>
          </a:p>
        </p:txBody>
      </p:sp>
      <p:sp>
        <p:nvSpPr>
          <p:cNvPr id="23" name="Rectangle 28">
            <a:extLst>
              <a:ext uri="{FF2B5EF4-FFF2-40B4-BE49-F238E27FC236}">
                <a16:creationId xmlns:a16="http://schemas.microsoft.com/office/drawing/2014/main" id="{C25C5011-07E7-BA5A-F261-C378F4892279}"/>
              </a:ext>
            </a:extLst>
          </p:cNvPr>
          <p:cNvSpPr/>
          <p:nvPr/>
        </p:nvSpPr>
        <p:spPr>
          <a:xfrm>
            <a:off x="5203421" y="3309675"/>
            <a:ext cx="2301464" cy="307777"/>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Decrease</a:t>
            </a:r>
            <a:r>
              <a:rPr lang="fr-FR" sz="1400"/>
              <a:t> of </a:t>
            </a:r>
            <a:r>
              <a:rPr lang="fr-FR" sz="1400" err="1"/>
              <a:t>hygiene</a:t>
            </a:r>
            <a:r>
              <a:rPr lang="fr-FR" sz="1400"/>
              <a:t> in coops</a:t>
            </a:r>
            <a:endParaRPr lang="fr-FR" sz="1400" b="1"/>
          </a:p>
        </p:txBody>
      </p:sp>
      <p:sp>
        <p:nvSpPr>
          <p:cNvPr id="24" name="Accolade fermante 1">
            <a:extLst>
              <a:ext uri="{FF2B5EF4-FFF2-40B4-BE49-F238E27FC236}">
                <a16:creationId xmlns:a16="http://schemas.microsoft.com/office/drawing/2014/main" id="{5625C781-64C7-A23B-65B2-614AD3A947E0}"/>
              </a:ext>
            </a:extLst>
          </p:cNvPr>
          <p:cNvSpPr/>
          <p:nvPr/>
        </p:nvSpPr>
        <p:spPr>
          <a:xfrm rot="5400000">
            <a:off x="7483607" y="1274516"/>
            <a:ext cx="349059" cy="524787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5" name="Rectangle 31">
            <a:extLst>
              <a:ext uri="{FF2B5EF4-FFF2-40B4-BE49-F238E27FC236}">
                <a16:creationId xmlns:a16="http://schemas.microsoft.com/office/drawing/2014/main" id="{C1B80841-F0A9-ACB0-5DB9-2A1BED5A6381}"/>
              </a:ext>
            </a:extLst>
          </p:cNvPr>
          <p:cNvSpPr/>
          <p:nvPr/>
        </p:nvSpPr>
        <p:spPr>
          <a:xfrm>
            <a:off x="4963071" y="4130102"/>
            <a:ext cx="5390130" cy="307777"/>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Solutions </a:t>
            </a:r>
            <a:r>
              <a:rPr lang="fr-FR" sz="1400" err="1"/>
              <a:t>implemented</a:t>
            </a:r>
            <a:r>
              <a:rPr lang="fr-FR" sz="1400"/>
              <a:t> by </a:t>
            </a:r>
            <a:r>
              <a:rPr lang="fr-FR" sz="1400" err="1"/>
              <a:t>farmers</a:t>
            </a:r>
            <a:r>
              <a:rPr lang="fr-FR" sz="1400"/>
              <a:t> are </a:t>
            </a:r>
            <a:r>
              <a:rPr lang="fr-FR" sz="1400" err="1"/>
              <a:t>often</a:t>
            </a:r>
            <a:r>
              <a:rPr lang="fr-FR" sz="1400"/>
              <a:t> </a:t>
            </a:r>
            <a:r>
              <a:rPr lang="fr-FR" sz="1400" b="1" err="1"/>
              <a:t>costly</a:t>
            </a:r>
            <a:r>
              <a:rPr lang="fr-FR" sz="1400"/>
              <a:t> and </a:t>
            </a:r>
            <a:r>
              <a:rPr lang="fr-FR" sz="1400" b="1"/>
              <a:t>time </a:t>
            </a:r>
            <a:r>
              <a:rPr lang="fr-FR" sz="1400" b="1" err="1"/>
              <a:t>consuming</a:t>
            </a:r>
            <a:endParaRPr lang="fr-FR" sz="1400" b="1"/>
          </a:p>
        </p:txBody>
      </p:sp>
      <p:sp>
        <p:nvSpPr>
          <p:cNvPr id="26" name="Flèche : bas 32">
            <a:extLst>
              <a:ext uri="{FF2B5EF4-FFF2-40B4-BE49-F238E27FC236}">
                <a16:creationId xmlns:a16="http://schemas.microsoft.com/office/drawing/2014/main" id="{3E97D3E4-B6D7-523A-4224-13806854713F}"/>
              </a:ext>
            </a:extLst>
          </p:cNvPr>
          <p:cNvSpPr/>
          <p:nvPr/>
        </p:nvSpPr>
        <p:spPr>
          <a:xfrm>
            <a:off x="7547807" y="4587921"/>
            <a:ext cx="216131" cy="24256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Flèche : bas 43">
            <a:extLst>
              <a:ext uri="{FF2B5EF4-FFF2-40B4-BE49-F238E27FC236}">
                <a16:creationId xmlns:a16="http://schemas.microsoft.com/office/drawing/2014/main" id="{FFFA042F-45CE-D9BB-A953-20D023309B2B}"/>
              </a:ext>
            </a:extLst>
          </p:cNvPr>
          <p:cNvSpPr/>
          <p:nvPr/>
        </p:nvSpPr>
        <p:spPr>
          <a:xfrm>
            <a:off x="9484708" y="4587921"/>
            <a:ext cx="216131" cy="24256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Rectangle 44">
            <a:extLst>
              <a:ext uri="{FF2B5EF4-FFF2-40B4-BE49-F238E27FC236}">
                <a16:creationId xmlns:a16="http://schemas.microsoft.com/office/drawing/2014/main" id="{7CB7EB21-18D8-1967-E528-33E2384CA7FF}"/>
              </a:ext>
            </a:extLst>
          </p:cNvPr>
          <p:cNvSpPr/>
          <p:nvPr/>
        </p:nvSpPr>
        <p:spPr>
          <a:xfrm>
            <a:off x="8940800" y="3534045"/>
            <a:ext cx="866969" cy="307777"/>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Mortality</a:t>
            </a:r>
            <a:endParaRPr lang="fr-FR" sz="1400" b="1"/>
          </a:p>
        </p:txBody>
      </p:sp>
      <p:pic>
        <p:nvPicPr>
          <p:cNvPr id="29" name="Picture 4" descr="Élevage de poules: et si vous choisissiez un bâtiment mobile ?">
            <a:extLst>
              <a:ext uri="{FF2B5EF4-FFF2-40B4-BE49-F238E27FC236}">
                <a16:creationId xmlns:a16="http://schemas.microsoft.com/office/drawing/2014/main" id="{9999BCC8-7801-266A-3014-63438BA8E69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80944" y="4400565"/>
            <a:ext cx="2630051" cy="89705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46">
            <a:extLst>
              <a:ext uri="{FF2B5EF4-FFF2-40B4-BE49-F238E27FC236}">
                <a16:creationId xmlns:a16="http://schemas.microsoft.com/office/drawing/2014/main" id="{CD294EE1-7686-1493-1FBB-C64C05026F14}"/>
              </a:ext>
            </a:extLst>
          </p:cNvPr>
          <p:cNvSpPr/>
          <p:nvPr/>
        </p:nvSpPr>
        <p:spPr>
          <a:xfrm>
            <a:off x="744295" y="5282639"/>
            <a:ext cx="3469788" cy="83099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a:t>Confinement </a:t>
            </a:r>
            <a:r>
              <a:rPr lang="fr-FR" sz="1600" err="1"/>
              <a:t>particularly</a:t>
            </a:r>
            <a:r>
              <a:rPr lang="fr-FR" sz="1600"/>
              <a:t> impacts </a:t>
            </a:r>
            <a:r>
              <a:rPr lang="fr-FR" sz="1600" err="1"/>
              <a:t>farmers</a:t>
            </a:r>
            <a:r>
              <a:rPr lang="fr-FR" sz="1600"/>
              <a:t> </a:t>
            </a:r>
            <a:r>
              <a:rPr lang="fr-FR" sz="1600" err="1"/>
              <a:t>with</a:t>
            </a:r>
            <a:r>
              <a:rPr lang="fr-FR" sz="1600"/>
              <a:t> </a:t>
            </a:r>
            <a:r>
              <a:rPr lang="fr-FR" sz="1600" err="1"/>
              <a:t>old</a:t>
            </a:r>
            <a:r>
              <a:rPr lang="fr-FR" sz="1600"/>
              <a:t> or alternative </a:t>
            </a:r>
            <a:r>
              <a:rPr lang="fr-FR" sz="1600" err="1"/>
              <a:t>housing</a:t>
            </a:r>
            <a:r>
              <a:rPr lang="fr-FR" sz="1600"/>
              <a:t> </a:t>
            </a:r>
            <a:r>
              <a:rPr lang="fr-FR" sz="1600" err="1"/>
              <a:t>systems</a:t>
            </a:r>
            <a:r>
              <a:rPr lang="fr-FR" sz="1600"/>
              <a:t> (mobile, self-</a:t>
            </a:r>
            <a:r>
              <a:rPr lang="fr-FR" sz="1600" err="1"/>
              <a:t>constructed</a:t>
            </a:r>
            <a:r>
              <a:rPr lang="fr-FR" sz="1600"/>
              <a:t>)</a:t>
            </a:r>
            <a:endParaRPr lang="fr-FR" sz="1600" b="1"/>
          </a:p>
        </p:txBody>
      </p:sp>
      <p:pic>
        <p:nvPicPr>
          <p:cNvPr id="31" name="Graphique 12" descr="Ampoule et engrenage avec un remplissage uni">
            <a:extLst>
              <a:ext uri="{FF2B5EF4-FFF2-40B4-BE49-F238E27FC236}">
                <a16:creationId xmlns:a16="http://schemas.microsoft.com/office/drawing/2014/main" id="{2878FF0B-AC6F-E82D-6CB8-1332E40AD68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9951087">
            <a:off x="476899" y="4390234"/>
            <a:ext cx="558184" cy="558184"/>
          </a:xfrm>
          <a:prstGeom prst="rect">
            <a:avLst/>
          </a:prstGeom>
        </p:spPr>
      </p:pic>
      <p:pic>
        <p:nvPicPr>
          <p:cNvPr id="32" name="Imatge 2">
            <a:extLst>
              <a:ext uri="{FF2B5EF4-FFF2-40B4-BE49-F238E27FC236}">
                <a16:creationId xmlns:a16="http://schemas.microsoft.com/office/drawing/2014/main" id="{A0607C4F-BF46-FF51-797C-B4ECC09A1FAB}"/>
              </a:ext>
            </a:extLst>
          </p:cNvPr>
          <p:cNvPicPr>
            <a:picLocks noChangeAspect="1"/>
          </p:cNvPicPr>
          <p:nvPr/>
        </p:nvPicPr>
        <p:blipFill>
          <a:blip r:embed="rId9" cstate="email">
            <a:alphaModFix amt="70000"/>
            <a:duotone>
              <a:schemeClr val="accent6">
                <a:shade val="45000"/>
                <a:satMod val="135000"/>
              </a:schemeClr>
              <a:prstClr val="white"/>
            </a:duotone>
            <a:extLst>
              <a:ext uri="{BEBA8EAE-BF5A-486C-A8C5-ECC9F3942E4B}">
                <a14:imgProps xmlns:a14="http://schemas.microsoft.com/office/drawing/2010/main">
                  <a14:imgLayer r:embed="rId10">
                    <a14:imgEffect>
                      <a14:backgroundRemoval t="0" b="100000" l="10504" r="94534"/>
                    </a14:imgEffect>
                  </a14:imgLayer>
                </a14:imgProps>
              </a:ext>
              <a:ext uri="{28A0092B-C50C-407E-A947-70E740481C1C}">
                <a14:useLocalDpi xmlns:a14="http://schemas.microsoft.com/office/drawing/2010/main"/>
              </a:ext>
            </a:extLst>
          </a:blip>
          <a:srcRect/>
          <a:stretch/>
        </p:blipFill>
        <p:spPr>
          <a:xfrm>
            <a:off x="447540" y="2967444"/>
            <a:ext cx="1146547" cy="595322"/>
          </a:xfrm>
          <a:prstGeom prst="rect">
            <a:avLst/>
          </a:prstGeom>
        </p:spPr>
      </p:pic>
      <p:pic>
        <p:nvPicPr>
          <p:cNvPr id="33" name="Imatge 15">
            <a:extLst>
              <a:ext uri="{FF2B5EF4-FFF2-40B4-BE49-F238E27FC236}">
                <a16:creationId xmlns:a16="http://schemas.microsoft.com/office/drawing/2014/main" id="{A83C9EF1-D8CB-8640-0ECC-B2EE6680A47F}"/>
              </a:ext>
            </a:extLst>
          </p:cNvPr>
          <p:cNvPicPr>
            <a:picLocks noChangeAspect="1"/>
          </p:cNvPicPr>
          <p:nvPr/>
        </p:nvPicPr>
        <p:blipFill>
          <a:blip r:embed="rId11" cstate="email">
            <a:alphaModFix amt="85000"/>
            <a:duotone>
              <a:schemeClr val="accent6">
                <a:shade val="45000"/>
                <a:satMod val="135000"/>
              </a:schemeClr>
              <a:prstClr val="white"/>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336217" y="2900226"/>
            <a:ext cx="1236220" cy="770169"/>
          </a:xfrm>
          <a:prstGeom prst="rect">
            <a:avLst/>
          </a:prstGeom>
        </p:spPr>
      </p:pic>
    </p:spTree>
    <p:extLst>
      <p:ext uri="{BB962C8B-B14F-4D97-AF65-F5344CB8AC3E}">
        <p14:creationId xmlns:p14="http://schemas.microsoft.com/office/powerpoint/2010/main" val="25884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4" grpId="0" animBg="1"/>
      <p:bldP spid="25" grpId="0"/>
      <p:bldP spid="26" grpId="0" animBg="1"/>
      <p:bldP spid="27"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8D49D95C-0EE1-DFAB-DE16-E3F72A73EEE6}"/>
              </a:ext>
            </a:extLst>
          </p:cNvPr>
          <p:cNvSpPr txBox="1">
            <a:spLocks/>
          </p:cNvSpPr>
          <p:nvPr/>
        </p:nvSpPr>
        <p:spPr>
          <a:xfrm>
            <a:off x="5740784" y="587100"/>
            <a:ext cx="4285753" cy="69088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a:t>Most </a:t>
            </a:r>
            <a:r>
              <a:rPr lang="fr-FR" sz="2800" err="1"/>
              <a:t>challenging</a:t>
            </a:r>
            <a:r>
              <a:rPr lang="fr-FR" sz="2800"/>
              <a:t> </a:t>
            </a:r>
            <a:r>
              <a:rPr lang="fr-FR" sz="2800" err="1"/>
              <a:t>measure</a:t>
            </a:r>
            <a:r>
              <a:rPr lang="fr-FR" sz="2800"/>
              <a:t> for </a:t>
            </a:r>
            <a:r>
              <a:rPr lang="fr-FR" sz="2800" err="1"/>
              <a:t>pigs</a:t>
            </a:r>
            <a:r>
              <a:rPr lang="fr-FR" sz="2800"/>
              <a:t> : </a:t>
            </a:r>
            <a:r>
              <a:rPr lang="fr-FR" sz="2800" b="1"/>
              <a:t>double </a:t>
            </a:r>
            <a:r>
              <a:rPr lang="fr-FR" sz="2800" b="1" err="1"/>
              <a:t>fencing</a:t>
            </a:r>
            <a:endParaRPr lang="fr-FR" sz="2800" b="1"/>
          </a:p>
        </p:txBody>
      </p:sp>
      <p:sp>
        <p:nvSpPr>
          <p:cNvPr id="4" name="Marcador de número de diapositiva 3">
            <a:extLst>
              <a:ext uri="{FF2B5EF4-FFF2-40B4-BE49-F238E27FC236}">
                <a16:creationId xmlns:a16="http://schemas.microsoft.com/office/drawing/2014/main" id="{C332A357-ADC8-0CD7-D89C-3EE6D6EE1EFF}"/>
              </a:ext>
            </a:extLst>
          </p:cNvPr>
          <p:cNvSpPr>
            <a:spLocks noGrp="1"/>
          </p:cNvSpPr>
          <p:nvPr>
            <p:ph type="sldNum" sz="quarter" idx="10"/>
          </p:nvPr>
        </p:nvSpPr>
        <p:spPr/>
        <p:txBody>
          <a:bodyPr/>
          <a:lstStyle/>
          <a:p>
            <a:fld id="{65604848-89ED-4236-9DF5-8401F1F83423}" type="slidenum">
              <a:rPr lang="it-IT" smtClean="0"/>
              <a:pPr/>
              <a:t>7</a:t>
            </a:fld>
            <a:endParaRPr lang="it-IT"/>
          </a:p>
        </p:txBody>
      </p:sp>
      <p:pic>
        <p:nvPicPr>
          <p:cNvPr id="6" name="Picture 4" descr="Premium Vector | Black silhouette of the country of France. Map. Vector  illustration">
            <a:extLst>
              <a:ext uri="{FF2B5EF4-FFF2-40B4-BE49-F238E27FC236}">
                <a16:creationId xmlns:a16="http://schemas.microsoft.com/office/drawing/2014/main" id="{B9F0FAB5-A38D-02E8-F77F-CAC647E989C4}"/>
              </a:ext>
            </a:extLst>
          </p:cNvPr>
          <p:cNvPicPr>
            <a:picLocks noChangeAspect="1" noChangeArrowheads="1"/>
          </p:cNvPicPr>
          <p:nvPr/>
        </p:nvPicPr>
        <p:blipFill rotWithShape="1">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81580"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9" name="Picture 8" descr="UFTMiP - Authentification">
            <a:extLst>
              <a:ext uri="{FF2B5EF4-FFF2-40B4-BE49-F238E27FC236}">
                <a16:creationId xmlns:a16="http://schemas.microsoft.com/office/drawing/2014/main" id="{57888C70-DCCC-0741-8C17-F2410440EC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84" y="744364"/>
            <a:ext cx="1307209" cy="34246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F5DCE63A-6B3D-CBD8-B926-A8616329F9DB}"/>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12" name="Image 50" descr="Une image contenant diagramme&#10;&#10;Description générée automatiquement">
            <a:extLst>
              <a:ext uri="{FF2B5EF4-FFF2-40B4-BE49-F238E27FC236}">
                <a16:creationId xmlns:a16="http://schemas.microsoft.com/office/drawing/2014/main" id="{9AA408A1-381D-2F7D-9416-B8F787239F4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44275" y="1452084"/>
            <a:ext cx="2645089" cy="1712512"/>
          </a:xfrm>
          <a:prstGeom prst="rect">
            <a:avLst/>
          </a:prstGeom>
        </p:spPr>
      </p:pic>
      <p:grpSp>
        <p:nvGrpSpPr>
          <p:cNvPr id="13" name="Groupe 4">
            <a:extLst>
              <a:ext uri="{FF2B5EF4-FFF2-40B4-BE49-F238E27FC236}">
                <a16:creationId xmlns:a16="http://schemas.microsoft.com/office/drawing/2014/main" id="{E4A3D9E3-15E1-EC03-9C61-E6B8EB9F3E4B}"/>
              </a:ext>
            </a:extLst>
          </p:cNvPr>
          <p:cNvGrpSpPr/>
          <p:nvPr/>
        </p:nvGrpSpPr>
        <p:grpSpPr>
          <a:xfrm>
            <a:off x="5341493" y="1432268"/>
            <a:ext cx="1767988" cy="1729300"/>
            <a:chOff x="6725772" y="1598716"/>
            <a:chExt cx="1767988" cy="1729300"/>
          </a:xfrm>
        </p:grpSpPr>
        <p:pic>
          <p:nvPicPr>
            <p:cNvPr id="14" name="Picture 2" descr="L'élevage de porcs en plein air - Produire Bio">
              <a:extLst>
                <a:ext uri="{FF2B5EF4-FFF2-40B4-BE49-F238E27FC236}">
                  <a16:creationId xmlns:a16="http://schemas.microsoft.com/office/drawing/2014/main" id="{FA73084D-9C43-70E1-7742-EABB9879464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25772" y="1598716"/>
              <a:ext cx="1712329" cy="17125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1">
              <a:extLst>
                <a:ext uri="{FF2B5EF4-FFF2-40B4-BE49-F238E27FC236}">
                  <a16:creationId xmlns:a16="http://schemas.microsoft.com/office/drawing/2014/main" id="{8A03ED62-11CB-3C0E-2F2B-CFDA38B15C11}"/>
                </a:ext>
              </a:extLst>
            </p:cNvPr>
            <p:cNvSpPr/>
            <p:nvPr/>
          </p:nvSpPr>
          <p:spPr>
            <a:xfrm>
              <a:off x="7263519" y="3081795"/>
              <a:ext cx="1230241" cy="246221"/>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a:solidFill>
                    <a:schemeClr val="bg1"/>
                  </a:solidFill>
                </a:rPr>
                <a:t>Simple </a:t>
              </a:r>
              <a:r>
                <a:rPr lang="fr-FR" sz="1000" b="1" err="1">
                  <a:solidFill>
                    <a:schemeClr val="bg1"/>
                  </a:solidFill>
                </a:rPr>
                <a:t>electric</a:t>
              </a:r>
              <a:r>
                <a:rPr lang="fr-FR" sz="1000" b="1">
                  <a:solidFill>
                    <a:schemeClr val="bg1"/>
                  </a:solidFill>
                </a:rPr>
                <a:t> </a:t>
              </a:r>
              <a:r>
                <a:rPr lang="fr-FR" sz="1000" b="1" err="1">
                  <a:solidFill>
                    <a:schemeClr val="bg1"/>
                  </a:solidFill>
                </a:rPr>
                <a:t>wire</a:t>
              </a:r>
              <a:endParaRPr lang="fr-FR" sz="1000" b="1">
                <a:solidFill>
                  <a:schemeClr val="bg1"/>
                </a:solidFill>
              </a:endParaRPr>
            </a:p>
          </p:txBody>
        </p:sp>
        <p:cxnSp>
          <p:nvCxnSpPr>
            <p:cNvPr id="16" name="Connecteur droit avec flèche 3">
              <a:extLst>
                <a:ext uri="{FF2B5EF4-FFF2-40B4-BE49-F238E27FC236}">
                  <a16:creationId xmlns:a16="http://schemas.microsoft.com/office/drawing/2014/main" id="{A4AB6B4E-43EB-7438-A2FD-9D0BF5F5E16E}"/>
                </a:ext>
              </a:extLst>
            </p:cNvPr>
            <p:cNvCxnSpPr/>
            <p:nvPr/>
          </p:nvCxnSpPr>
          <p:spPr>
            <a:xfrm flipV="1">
              <a:off x="7878639" y="2613948"/>
              <a:ext cx="0" cy="4678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Flèche : bas 52">
            <a:extLst>
              <a:ext uri="{FF2B5EF4-FFF2-40B4-BE49-F238E27FC236}">
                <a16:creationId xmlns:a16="http://schemas.microsoft.com/office/drawing/2014/main" id="{F09634A0-7E2B-4C92-502B-A012A6B941C6}"/>
              </a:ext>
            </a:extLst>
          </p:cNvPr>
          <p:cNvSpPr/>
          <p:nvPr/>
        </p:nvSpPr>
        <p:spPr>
          <a:xfrm rot="16200000">
            <a:off x="7313466" y="2044013"/>
            <a:ext cx="432262" cy="32696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Rectangle 53">
            <a:extLst>
              <a:ext uri="{FF2B5EF4-FFF2-40B4-BE49-F238E27FC236}">
                <a16:creationId xmlns:a16="http://schemas.microsoft.com/office/drawing/2014/main" id="{39CC0D8A-2DD7-F6C3-1DE0-1266162840C9}"/>
              </a:ext>
            </a:extLst>
          </p:cNvPr>
          <p:cNvSpPr/>
          <p:nvPr/>
        </p:nvSpPr>
        <p:spPr>
          <a:xfrm>
            <a:off x="5517866" y="3155525"/>
            <a:ext cx="1348959" cy="52322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Rocky </a:t>
            </a:r>
            <a:r>
              <a:rPr lang="fr-FR" sz="1400" err="1"/>
              <a:t>ground</a:t>
            </a:r>
            <a:r>
              <a:rPr lang="fr-FR" sz="1400"/>
              <a:t> and </a:t>
            </a:r>
            <a:r>
              <a:rPr lang="fr-FR" sz="1400" err="1"/>
              <a:t>slope</a:t>
            </a:r>
            <a:endParaRPr lang="fr-FR" sz="1400" b="1"/>
          </a:p>
        </p:txBody>
      </p:sp>
      <p:sp>
        <p:nvSpPr>
          <p:cNvPr id="19" name="Rectangle 54">
            <a:extLst>
              <a:ext uri="{FF2B5EF4-FFF2-40B4-BE49-F238E27FC236}">
                <a16:creationId xmlns:a16="http://schemas.microsoft.com/office/drawing/2014/main" id="{C36C56BB-366F-2903-1FAB-9C7D2D919A5E}"/>
              </a:ext>
            </a:extLst>
          </p:cNvPr>
          <p:cNvSpPr/>
          <p:nvPr/>
        </p:nvSpPr>
        <p:spPr>
          <a:xfrm>
            <a:off x="7031114" y="3131210"/>
            <a:ext cx="1543257" cy="73866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Large enclosures (11 km on </a:t>
            </a:r>
            <a:r>
              <a:rPr lang="fr-FR" sz="1400" err="1"/>
              <a:t>average</a:t>
            </a:r>
            <a:r>
              <a:rPr lang="fr-FR" sz="1400"/>
              <a:t> per </a:t>
            </a:r>
            <a:r>
              <a:rPr lang="fr-FR" sz="1400" err="1"/>
              <a:t>farm</a:t>
            </a:r>
            <a:r>
              <a:rPr lang="fr-FR" sz="1400"/>
              <a:t>)</a:t>
            </a:r>
            <a:endParaRPr lang="fr-FR" sz="1400" b="1"/>
          </a:p>
        </p:txBody>
      </p:sp>
      <p:sp>
        <p:nvSpPr>
          <p:cNvPr id="20" name="Rectangle 55">
            <a:extLst>
              <a:ext uri="{FF2B5EF4-FFF2-40B4-BE49-F238E27FC236}">
                <a16:creationId xmlns:a16="http://schemas.microsoft.com/office/drawing/2014/main" id="{1EE12C27-C6AB-BF6F-4EC2-0A549AE7FDAC}"/>
              </a:ext>
            </a:extLst>
          </p:cNvPr>
          <p:cNvSpPr/>
          <p:nvPr/>
        </p:nvSpPr>
        <p:spPr>
          <a:xfrm>
            <a:off x="8738660" y="3165263"/>
            <a:ext cx="1543257" cy="73866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err="1"/>
              <a:t>Expensive</a:t>
            </a:r>
            <a:r>
              <a:rPr lang="fr-FR" sz="1400"/>
              <a:t> </a:t>
            </a:r>
            <a:r>
              <a:rPr lang="fr-FR" sz="1400" err="1"/>
              <a:t>material</a:t>
            </a:r>
            <a:r>
              <a:rPr lang="fr-FR" sz="1400"/>
              <a:t> (</a:t>
            </a:r>
            <a:r>
              <a:rPr lang="fr-FR" sz="1400" err="1"/>
              <a:t>wire</a:t>
            </a:r>
            <a:r>
              <a:rPr lang="fr-FR" sz="1400"/>
              <a:t> nets)</a:t>
            </a:r>
            <a:endParaRPr lang="fr-FR" sz="1400" b="1"/>
          </a:p>
        </p:txBody>
      </p:sp>
      <p:sp>
        <p:nvSpPr>
          <p:cNvPr id="21" name="Accolade fermante 56">
            <a:extLst>
              <a:ext uri="{FF2B5EF4-FFF2-40B4-BE49-F238E27FC236}">
                <a16:creationId xmlns:a16="http://schemas.microsoft.com/office/drawing/2014/main" id="{A88FE783-3460-2D73-8469-E970A246F2F8}"/>
              </a:ext>
            </a:extLst>
          </p:cNvPr>
          <p:cNvSpPr/>
          <p:nvPr/>
        </p:nvSpPr>
        <p:spPr>
          <a:xfrm rot="5400000">
            <a:off x="7790897" y="1278502"/>
            <a:ext cx="349059" cy="524787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2" name="Rectangle 57">
            <a:extLst>
              <a:ext uri="{FF2B5EF4-FFF2-40B4-BE49-F238E27FC236}">
                <a16:creationId xmlns:a16="http://schemas.microsoft.com/office/drawing/2014/main" id="{8612C6D8-4BE6-D9E7-82E5-57F2A5D8968E}"/>
              </a:ext>
            </a:extLst>
          </p:cNvPr>
          <p:cNvSpPr/>
          <p:nvPr/>
        </p:nvSpPr>
        <p:spPr>
          <a:xfrm>
            <a:off x="7072535" y="4961215"/>
            <a:ext cx="1598157" cy="307777"/>
          </a:xfrm>
          <a:prstGeom prst="rect">
            <a:avLst/>
          </a:prstGeom>
          <a:ln w="19050">
            <a:solidFill>
              <a:srgbClr val="C00000"/>
            </a:solidFill>
          </a:ln>
        </p:spPr>
        <p:txBody>
          <a:bodyPr wrap="square">
            <a:spAutoFit/>
          </a:bodyPr>
          <a:lstStyle/>
          <a:p>
            <a:pPr algn="ctr"/>
            <a:r>
              <a:rPr lang="fr-FR" sz="1400" b="1"/>
              <a:t>Financial impact</a:t>
            </a:r>
          </a:p>
        </p:txBody>
      </p:sp>
      <p:sp>
        <p:nvSpPr>
          <p:cNvPr id="23" name="Rectangle 58">
            <a:extLst>
              <a:ext uri="{FF2B5EF4-FFF2-40B4-BE49-F238E27FC236}">
                <a16:creationId xmlns:a16="http://schemas.microsoft.com/office/drawing/2014/main" id="{F489A0B7-4CDA-AFC3-30B0-E965C95B0BE5}"/>
              </a:ext>
            </a:extLst>
          </p:cNvPr>
          <p:cNvSpPr/>
          <p:nvPr/>
        </p:nvSpPr>
        <p:spPr>
          <a:xfrm>
            <a:off x="9032201" y="4961215"/>
            <a:ext cx="1544596" cy="523220"/>
          </a:xfrm>
          <a:prstGeom prst="rect">
            <a:avLst/>
          </a:prstGeom>
          <a:ln w="19050">
            <a:solidFill>
              <a:srgbClr val="C00000"/>
            </a:solidFill>
          </a:ln>
        </p:spPr>
        <p:txBody>
          <a:bodyPr wrap="square">
            <a:spAutoFit/>
          </a:bodyPr>
          <a:lstStyle/>
          <a:p>
            <a:pPr algn="ctr"/>
            <a:r>
              <a:rPr lang="fr-FR" sz="1400" b="1"/>
              <a:t>Impact on </a:t>
            </a:r>
            <a:r>
              <a:rPr lang="fr-FR" sz="1400" b="1" err="1"/>
              <a:t>farmer</a:t>
            </a:r>
            <a:r>
              <a:rPr lang="fr-FR" sz="1400" b="1"/>
              <a:t> </a:t>
            </a:r>
            <a:r>
              <a:rPr lang="fr-FR" sz="1400" b="1" err="1"/>
              <a:t>welfare</a:t>
            </a:r>
            <a:endParaRPr lang="fr-FR" sz="1400" b="1"/>
          </a:p>
        </p:txBody>
      </p:sp>
      <p:sp>
        <p:nvSpPr>
          <p:cNvPr id="24" name="Flèche : bas 59">
            <a:extLst>
              <a:ext uri="{FF2B5EF4-FFF2-40B4-BE49-F238E27FC236}">
                <a16:creationId xmlns:a16="http://schemas.microsoft.com/office/drawing/2014/main" id="{94C462FB-E31C-D332-A0A4-5771A59659D8}"/>
              </a:ext>
            </a:extLst>
          </p:cNvPr>
          <p:cNvSpPr/>
          <p:nvPr/>
        </p:nvSpPr>
        <p:spPr>
          <a:xfrm>
            <a:off x="7836210" y="4692105"/>
            <a:ext cx="216131" cy="24256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Flèche : bas 60">
            <a:extLst>
              <a:ext uri="{FF2B5EF4-FFF2-40B4-BE49-F238E27FC236}">
                <a16:creationId xmlns:a16="http://schemas.microsoft.com/office/drawing/2014/main" id="{7EB466B0-0815-9637-36F0-4F7C578E5B36}"/>
              </a:ext>
            </a:extLst>
          </p:cNvPr>
          <p:cNvSpPr/>
          <p:nvPr/>
        </p:nvSpPr>
        <p:spPr>
          <a:xfrm>
            <a:off x="9773111" y="4692105"/>
            <a:ext cx="216131" cy="24256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Rectangle 61">
            <a:extLst>
              <a:ext uri="{FF2B5EF4-FFF2-40B4-BE49-F238E27FC236}">
                <a16:creationId xmlns:a16="http://schemas.microsoft.com/office/drawing/2014/main" id="{32EA85FB-85F5-DC48-CC8D-26FA97B80B48}"/>
              </a:ext>
            </a:extLst>
          </p:cNvPr>
          <p:cNvSpPr/>
          <p:nvPr/>
        </p:nvSpPr>
        <p:spPr>
          <a:xfrm>
            <a:off x="5612998" y="4013835"/>
            <a:ext cx="1348959" cy="30777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Impossible</a:t>
            </a:r>
            <a:endParaRPr lang="fr-FR" sz="1400" b="1"/>
          </a:p>
        </p:txBody>
      </p:sp>
      <p:sp>
        <p:nvSpPr>
          <p:cNvPr id="27" name="Rectangle 62">
            <a:extLst>
              <a:ext uri="{FF2B5EF4-FFF2-40B4-BE49-F238E27FC236}">
                <a16:creationId xmlns:a16="http://schemas.microsoft.com/office/drawing/2014/main" id="{9366B0DB-D59B-B16D-84AC-897D28E4789D}"/>
              </a:ext>
            </a:extLst>
          </p:cNvPr>
          <p:cNvSpPr/>
          <p:nvPr/>
        </p:nvSpPr>
        <p:spPr>
          <a:xfrm>
            <a:off x="7066052" y="4092152"/>
            <a:ext cx="3419216" cy="52322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err="1"/>
              <a:t>Implementation</a:t>
            </a:r>
            <a:r>
              <a:rPr lang="fr-FR" sz="1400"/>
              <a:t> and maintenance are </a:t>
            </a:r>
            <a:r>
              <a:rPr lang="fr-FR" sz="1400" b="1" err="1"/>
              <a:t>costly</a:t>
            </a:r>
            <a:r>
              <a:rPr lang="fr-FR" sz="1400"/>
              <a:t> and </a:t>
            </a:r>
            <a:r>
              <a:rPr lang="fr-FR" sz="1400" b="1"/>
              <a:t>time </a:t>
            </a:r>
            <a:r>
              <a:rPr lang="fr-FR" sz="1400" b="1" err="1"/>
              <a:t>consuming</a:t>
            </a:r>
            <a:endParaRPr lang="fr-FR" sz="1400" b="1"/>
          </a:p>
        </p:txBody>
      </p:sp>
      <p:pic>
        <p:nvPicPr>
          <p:cNvPr id="28" name="Image 63" descr="Une image contenant diagramme&#10;&#10;Description générée automatiquement">
            <a:extLst>
              <a:ext uri="{FF2B5EF4-FFF2-40B4-BE49-F238E27FC236}">
                <a16:creationId xmlns:a16="http://schemas.microsoft.com/office/drawing/2014/main" id="{6BBBA987-BBDD-BD43-B018-4E57120DB87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863496" y="4603436"/>
            <a:ext cx="1479788" cy="958061"/>
          </a:xfrm>
          <a:prstGeom prst="rect">
            <a:avLst/>
          </a:prstGeom>
        </p:spPr>
      </p:pic>
      <p:pic>
        <p:nvPicPr>
          <p:cNvPr id="29" name="Graphique 24" descr="Badge croix contour">
            <a:extLst>
              <a:ext uri="{FF2B5EF4-FFF2-40B4-BE49-F238E27FC236}">
                <a16:creationId xmlns:a16="http://schemas.microsoft.com/office/drawing/2014/main" id="{429D0BAC-90B2-C2F9-E29A-5805EC8F20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4105" y="4603436"/>
            <a:ext cx="996807" cy="996807"/>
          </a:xfrm>
          <a:prstGeom prst="rect">
            <a:avLst/>
          </a:prstGeom>
        </p:spPr>
      </p:pic>
      <p:sp>
        <p:nvSpPr>
          <p:cNvPr id="30" name="Rectangle 65">
            <a:extLst>
              <a:ext uri="{FF2B5EF4-FFF2-40B4-BE49-F238E27FC236}">
                <a16:creationId xmlns:a16="http://schemas.microsoft.com/office/drawing/2014/main" id="{4838D9EB-55DE-CA21-9CCD-5ACA9BABE9F2}"/>
              </a:ext>
            </a:extLst>
          </p:cNvPr>
          <p:cNvSpPr/>
          <p:nvPr/>
        </p:nvSpPr>
        <p:spPr>
          <a:xfrm>
            <a:off x="1708356" y="5487234"/>
            <a:ext cx="1812522" cy="30777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Fences not </a:t>
            </a:r>
            <a:r>
              <a:rPr lang="fr-FR" sz="1400" err="1"/>
              <a:t>updated</a:t>
            </a:r>
            <a:endParaRPr lang="fr-FR" sz="1400" b="1"/>
          </a:p>
        </p:txBody>
      </p:sp>
      <p:pic>
        <p:nvPicPr>
          <p:cNvPr id="31" name="Graphique 26" descr="Cochon contour">
            <a:extLst>
              <a:ext uri="{FF2B5EF4-FFF2-40B4-BE49-F238E27FC236}">
                <a16:creationId xmlns:a16="http://schemas.microsoft.com/office/drawing/2014/main" id="{85D491B4-BF03-028F-84A7-24712DBDE37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72008" y="4566786"/>
            <a:ext cx="767751" cy="767751"/>
          </a:xfrm>
          <a:prstGeom prst="rect">
            <a:avLst/>
          </a:prstGeom>
        </p:spPr>
      </p:pic>
      <p:pic>
        <p:nvPicPr>
          <p:cNvPr id="32" name="Graphique 27" descr="Badge croix contour">
            <a:extLst>
              <a:ext uri="{FF2B5EF4-FFF2-40B4-BE49-F238E27FC236}">
                <a16:creationId xmlns:a16="http://schemas.microsoft.com/office/drawing/2014/main" id="{E5C1AF5D-306A-55ED-BC74-63147AFEF08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24748" y="4560118"/>
            <a:ext cx="862269" cy="862269"/>
          </a:xfrm>
          <a:prstGeom prst="rect">
            <a:avLst/>
          </a:prstGeom>
        </p:spPr>
      </p:pic>
      <p:sp>
        <p:nvSpPr>
          <p:cNvPr id="33" name="Rectangle 68">
            <a:extLst>
              <a:ext uri="{FF2B5EF4-FFF2-40B4-BE49-F238E27FC236}">
                <a16:creationId xmlns:a16="http://schemas.microsoft.com/office/drawing/2014/main" id="{F5D1693E-22A7-03CA-A7B3-CB08264F1345}"/>
              </a:ext>
            </a:extLst>
          </p:cNvPr>
          <p:cNvSpPr/>
          <p:nvPr/>
        </p:nvSpPr>
        <p:spPr>
          <a:xfrm>
            <a:off x="3218656" y="5386553"/>
            <a:ext cx="3068821" cy="523220"/>
          </a:xfrm>
          <a:prstGeom prst="rect">
            <a:avLst/>
          </a:prstGeom>
        </p:spPr>
        <p:txBody>
          <a:bodyPr wrap="squar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err="1"/>
              <a:t>Some</a:t>
            </a:r>
            <a:r>
              <a:rPr lang="fr-FR" sz="1400"/>
              <a:t> </a:t>
            </a:r>
            <a:r>
              <a:rPr lang="fr-FR" sz="1400" err="1"/>
              <a:t>farmers</a:t>
            </a:r>
            <a:r>
              <a:rPr lang="fr-FR" sz="1400"/>
              <a:t> (</a:t>
            </a:r>
            <a:r>
              <a:rPr lang="fr-FR" sz="1400" err="1"/>
              <a:t>isolated</a:t>
            </a:r>
            <a:r>
              <a:rPr lang="fr-FR" sz="1400"/>
              <a:t>, close to retirement…) </a:t>
            </a:r>
            <a:r>
              <a:rPr lang="fr-FR" sz="1400" err="1"/>
              <a:t>stopped</a:t>
            </a:r>
            <a:r>
              <a:rPr lang="fr-FR" sz="1400"/>
              <a:t> </a:t>
            </a:r>
            <a:r>
              <a:rPr lang="fr-FR" sz="1400" err="1"/>
              <a:t>raising</a:t>
            </a:r>
            <a:r>
              <a:rPr lang="fr-FR" sz="1400"/>
              <a:t> </a:t>
            </a:r>
            <a:r>
              <a:rPr lang="fr-FR" sz="1400" err="1"/>
              <a:t>pigs</a:t>
            </a:r>
            <a:endParaRPr lang="fr-FR" sz="1400" b="1"/>
          </a:p>
        </p:txBody>
      </p:sp>
      <p:pic>
        <p:nvPicPr>
          <p:cNvPr id="34" name="Graphique 12" descr="Ampoule et engrenage avec un remplissage uni">
            <a:extLst>
              <a:ext uri="{FF2B5EF4-FFF2-40B4-BE49-F238E27FC236}">
                <a16:creationId xmlns:a16="http://schemas.microsoft.com/office/drawing/2014/main" id="{4DF42D29-68A3-9F66-7A1B-5788BEE7227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8938566">
            <a:off x="603037" y="4536949"/>
            <a:ext cx="558184" cy="558184"/>
          </a:xfrm>
          <a:prstGeom prst="rect">
            <a:avLst/>
          </a:prstGeom>
        </p:spPr>
      </p:pic>
      <p:sp>
        <p:nvSpPr>
          <p:cNvPr id="35" name="Rectangle 70">
            <a:extLst>
              <a:ext uri="{FF2B5EF4-FFF2-40B4-BE49-F238E27FC236}">
                <a16:creationId xmlns:a16="http://schemas.microsoft.com/office/drawing/2014/main" id="{3166CE45-54FD-6099-B1CB-86F69941AEA8}"/>
              </a:ext>
            </a:extLst>
          </p:cNvPr>
          <p:cNvSpPr/>
          <p:nvPr/>
        </p:nvSpPr>
        <p:spPr>
          <a:xfrm rot="20366942">
            <a:off x="900451" y="4699605"/>
            <a:ext cx="1082638" cy="523220"/>
          </a:xfrm>
          <a:prstGeom prst="rect">
            <a:avLst/>
          </a:prstGeom>
          <a:ln w="19050">
            <a:solidFill>
              <a:schemeClr val="tx1"/>
            </a:solid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In </a:t>
            </a:r>
            <a:r>
              <a:rPr lang="fr-FR" sz="1400" err="1"/>
              <a:t>some</a:t>
            </a:r>
            <a:r>
              <a:rPr lang="fr-FR" sz="1400"/>
              <a:t> cases</a:t>
            </a:r>
            <a:endParaRPr lang="fr-FR" sz="1400" b="1"/>
          </a:p>
        </p:txBody>
      </p:sp>
      <p:pic>
        <p:nvPicPr>
          <p:cNvPr id="56" name="Imatge 2">
            <a:extLst>
              <a:ext uri="{FF2B5EF4-FFF2-40B4-BE49-F238E27FC236}">
                <a16:creationId xmlns:a16="http://schemas.microsoft.com/office/drawing/2014/main" id="{055D7E92-218F-706B-34EC-E6D704FC7D0C}"/>
              </a:ext>
            </a:extLst>
          </p:cNvPr>
          <p:cNvPicPr>
            <a:picLocks noChangeAspect="1"/>
          </p:cNvPicPr>
          <p:nvPr/>
        </p:nvPicPr>
        <p:blipFill>
          <a:blip r:embed="rId13" cstate="email">
            <a:alphaModFix amt="70000"/>
            <a:duotone>
              <a:schemeClr val="accent6">
                <a:shade val="45000"/>
                <a:satMod val="135000"/>
              </a:schemeClr>
              <a:prstClr val="white"/>
            </a:duotone>
            <a:extLst>
              <a:ext uri="{BEBA8EAE-BF5A-486C-A8C5-ECC9F3942E4B}">
                <a14:imgProps xmlns:a14="http://schemas.microsoft.com/office/drawing/2010/main">
                  <a14:imgLayer r:embed="rId14">
                    <a14:imgEffect>
                      <a14:backgroundRemoval t="0" b="100000" l="10504" r="94534"/>
                    </a14:imgEffect>
                  </a14:imgLayer>
                </a14:imgProps>
              </a:ext>
              <a:ext uri="{28A0092B-C50C-407E-A947-70E740481C1C}">
                <a14:useLocalDpi xmlns:a14="http://schemas.microsoft.com/office/drawing/2010/main"/>
              </a:ext>
            </a:extLst>
          </a:blip>
          <a:srcRect/>
          <a:stretch/>
        </p:blipFill>
        <p:spPr>
          <a:xfrm>
            <a:off x="447540" y="2967444"/>
            <a:ext cx="1146547" cy="595322"/>
          </a:xfrm>
          <a:prstGeom prst="rect">
            <a:avLst/>
          </a:prstGeom>
        </p:spPr>
      </p:pic>
      <p:pic>
        <p:nvPicPr>
          <p:cNvPr id="57" name="Imatge 15">
            <a:extLst>
              <a:ext uri="{FF2B5EF4-FFF2-40B4-BE49-F238E27FC236}">
                <a16:creationId xmlns:a16="http://schemas.microsoft.com/office/drawing/2014/main" id="{3A160F45-3A1E-2768-71BD-FA284519CE6E}"/>
              </a:ext>
            </a:extLst>
          </p:cNvPr>
          <p:cNvPicPr>
            <a:picLocks noChangeAspect="1"/>
          </p:cNvPicPr>
          <p:nvPr/>
        </p:nvPicPr>
        <p:blipFill>
          <a:blip r:embed="rId15" cstate="email">
            <a:alphaModFix amt="85000"/>
            <a:duotone>
              <a:schemeClr val="accent6">
                <a:shade val="45000"/>
                <a:satMod val="135000"/>
              </a:schemeClr>
              <a:prstClr val="white"/>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336217" y="2900226"/>
            <a:ext cx="1236220" cy="770169"/>
          </a:xfrm>
          <a:prstGeom prst="rect">
            <a:avLst/>
          </a:prstGeom>
        </p:spPr>
      </p:pic>
    </p:spTree>
    <p:extLst>
      <p:ext uri="{BB962C8B-B14F-4D97-AF65-F5344CB8AC3E}">
        <p14:creationId xmlns:p14="http://schemas.microsoft.com/office/powerpoint/2010/main" val="10714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p:bldP spid="27" grpId="0"/>
      <p:bldP spid="30" grpId="0"/>
      <p:bldP spid="33"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9F65-E871-A83F-C7CA-A3D253E66E92}"/>
            </a:ext>
          </a:extLst>
        </p:cNvPr>
        <p:cNvGrpSpPr/>
        <p:nvPr/>
      </p:nvGrpSpPr>
      <p:grpSpPr>
        <a:xfrm>
          <a:off x="0" y="0"/>
          <a:ext cx="0" cy="0"/>
          <a:chOff x="0" y="0"/>
          <a:chExt cx="0" cy="0"/>
        </a:xfrm>
      </p:grpSpPr>
      <p:pic>
        <p:nvPicPr>
          <p:cNvPr id="28" name="Picture 2" descr="Black silhouette country borders map of spain Vector Image">
            <a:extLst>
              <a:ext uri="{FF2B5EF4-FFF2-40B4-BE49-F238E27FC236}">
                <a16:creationId xmlns:a16="http://schemas.microsoft.com/office/drawing/2014/main" id="{8EAC2565-669B-D0D8-9F15-E9F9A2AC9CCD}"/>
              </a:ext>
            </a:extLst>
          </p:cNvPr>
          <p:cNvPicPr>
            <a:picLocks noChangeAspect="1" noChangeArrowheads="1"/>
          </p:cNvPicPr>
          <p:nvPr/>
        </p:nvPicPr>
        <p:blipFill rotWithShape="1">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046707" y="4856401"/>
            <a:ext cx="1761261" cy="1258263"/>
          </a:xfrm>
          <a:prstGeom prst="rect">
            <a:avLst/>
          </a:prstGeom>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939A0ED9-B086-0970-F1BC-B026EF11AE83}"/>
              </a:ext>
            </a:extLst>
          </p:cNvPr>
          <p:cNvSpPr>
            <a:spLocks noGrp="1"/>
          </p:cNvSpPr>
          <p:nvPr>
            <p:ph type="sldNum" sz="quarter" idx="10"/>
          </p:nvPr>
        </p:nvSpPr>
        <p:spPr/>
        <p:txBody>
          <a:bodyPr/>
          <a:lstStyle/>
          <a:p>
            <a:fld id="{65604848-89ED-4236-9DF5-8401F1F83423}" type="slidenum">
              <a:rPr lang="it-IT" smtClean="0"/>
              <a:pPr/>
              <a:t>8</a:t>
            </a:fld>
            <a:endParaRPr lang="it-IT"/>
          </a:p>
        </p:txBody>
      </p:sp>
      <p:pic>
        <p:nvPicPr>
          <p:cNvPr id="2050" name="Picture 2" descr="Black silhouette country borders map of spain Vector Image">
            <a:extLst>
              <a:ext uri="{FF2B5EF4-FFF2-40B4-BE49-F238E27FC236}">
                <a16:creationId xmlns:a16="http://schemas.microsoft.com/office/drawing/2014/main" id="{AF181A63-A0A6-5E03-AF6C-0BD2A2DD7413}"/>
              </a:ext>
            </a:extLst>
          </p:cNvPr>
          <p:cNvPicPr>
            <a:picLocks noChangeAspect="1" noChangeArrowheads="1"/>
          </p:cNvPicPr>
          <p:nvPr/>
        </p:nvPicPr>
        <p:blipFill rotWithShape="1">
          <a:blip r:embed="rId3"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001724" y="1475918"/>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Premium Vector | Black silhouette of the country of France. Map. Vector  illustration">
            <a:extLst>
              <a:ext uri="{FF2B5EF4-FFF2-40B4-BE49-F238E27FC236}">
                <a16:creationId xmlns:a16="http://schemas.microsoft.com/office/drawing/2014/main" id="{B50695F5-9F69-50D4-BFC9-6DC80205F36E}"/>
              </a:ext>
            </a:extLst>
          </p:cNvPr>
          <p:cNvPicPr>
            <a:picLocks noChangeAspect="1" noChangeArrowheads="1"/>
          </p:cNvPicPr>
          <p:nvPr/>
        </p:nvPicPr>
        <p:blipFill rotWithShape="1">
          <a:blip r:embed="rId4"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p:blipFill>
        <p:spPr bwMode="auto">
          <a:xfrm>
            <a:off x="1654334" y="1167407"/>
            <a:ext cx="1868812" cy="1732819"/>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Vector Illustration Black Silhouette Uk Map : image vectorielle de stock  (libre de droits) 293448692 | Shutterstock">
            <a:extLst>
              <a:ext uri="{FF2B5EF4-FFF2-40B4-BE49-F238E27FC236}">
                <a16:creationId xmlns:a16="http://schemas.microsoft.com/office/drawing/2014/main" id="{7999F4F9-980D-2979-58B6-28EF4C6DCEF1}"/>
              </a:ext>
            </a:extLst>
          </p:cNvPr>
          <p:cNvPicPr>
            <a:picLocks noChangeAspect="1" noChangeArrowheads="1"/>
          </p:cNvPicPr>
          <p:nvPr/>
        </p:nvPicPr>
        <p:blipFill rotWithShape="1">
          <a:blip r:embed="rId5"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7561639" y="3955545"/>
            <a:ext cx="1608571" cy="1531523"/>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Black Map Of Sweden Stock Illustration - Download Image Now - Sweden, Map,  Vector - iStock">
            <a:extLst>
              <a:ext uri="{FF2B5EF4-FFF2-40B4-BE49-F238E27FC236}">
                <a16:creationId xmlns:a16="http://schemas.microsoft.com/office/drawing/2014/main" id="{75E31DE4-1A9F-BC82-17D9-9F556A9DECF1}"/>
              </a:ext>
            </a:extLst>
          </p:cNvPr>
          <p:cNvPicPr>
            <a:picLocks noChangeAspect="1" noChangeArrowheads="1"/>
          </p:cNvPicPr>
          <p:nvPr/>
        </p:nvPicPr>
        <p:blipFill>
          <a:blip r:embed="rId6"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6209667" y="991108"/>
            <a:ext cx="1350401" cy="207649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descr="Denmark map vector : images libres de droits, photos de stock et  illustrations | Shutterstock">
            <a:extLst>
              <a:ext uri="{FF2B5EF4-FFF2-40B4-BE49-F238E27FC236}">
                <a16:creationId xmlns:a16="http://schemas.microsoft.com/office/drawing/2014/main" id="{C3D1D64F-ED25-1CAD-286D-4E5D8BAF0AA6}"/>
              </a:ext>
            </a:extLst>
          </p:cNvPr>
          <p:cNvPicPr>
            <a:picLocks noChangeAspect="1" noChangeArrowheads="1"/>
          </p:cNvPicPr>
          <p:nvPr/>
        </p:nvPicPr>
        <p:blipFill>
          <a:blip r:embed="rId7"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8517572" y="1261627"/>
            <a:ext cx="1462640" cy="1462640"/>
          </a:xfrm>
          <a:prstGeom prst="rect">
            <a:avLst/>
          </a:prstGeom>
          <a:extLst>
            <a:ext uri="{909E8E84-426E-40DD-AFC4-6F175D3DCCD1}">
              <a14:hiddenFill xmlns:a14="http://schemas.microsoft.com/office/drawing/2010/main">
                <a:solidFill>
                  <a:srgbClr val="FFFFFF"/>
                </a:solidFill>
              </a14:hiddenFill>
            </a:ext>
          </a:extLst>
        </p:spPr>
      </p:pic>
      <p:pic>
        <p:nvPicPr>
          <p:cNvPr id="6" name="Imatge 2">
            <a:extLst>
              <a:ext uri="{FF2B5EF4-FFF2-40B4-BE49-F238E27FC236}">
                <a16:creationId xmlns:a16="http://schemas.microsoft.com/office/drawing/2014/main" id="{AE39CAD6-71E0-4D36-1A21-F530DFA9DDD3}"/>
              </a:ext>
            </a:extLst>
          </p:cNvPr>
          <p:cNvPicPr>
            <a:picLocks noChangeAspect="1"/>
          </p:cNvPicPr>
          <p:nvPr/>
        </p:nvPicPr>
        <p:blipFill>
          <a:blip r:embed="rId8" cstate="email">
            <a:alphaModFix amt="70000"/>
            <a:duotone>
              <a:schemeClr val="accent6">
                <a:shade val="45000"/>
                <a:satMod val="135000"/>
              </a:schemeClr>
              <a:prstClr val="white"/>
            </a:duotone>
            <a:extLst>
              <a:ext uri="{BEBA8EAE-BF5A-486C-A8C5-ECC9F3942E4B}">
                <a14:imgProps xmlns:a14="http://schemas.microsoft.com/office/drawing/2010/main">
                  <a14:imgLayer r:embed="rId9">
                    <a14:imgEffect>
                      <a14:backgroundRemoval t="0" b="100000" l="10504" r="94534"/>
                    </a14:imgEffect>
                  </a14:imgLayer>
                </a14:imgProps>
              </a:ext>
              <a:ext uri="{28A0092B-C50C-407E-A947-70E740481C1C}">
                <a14:useLocalDpi xmlns:a14="http://schemas.microsoft.com/office/drawing/2010/main"/>
              </a:ext>
            </a:extLst>
          </a:blip>
          <a:srcRect/>
          <a:stretch/>
        </p:blipFill>
        <p:spPr>
          <a:xfrm>
            <a:off x="1620294" y="2967444"/>
            <a:ext cx="1146547" cy="595322"/>
          </a:xfrm>
          <a:prstGeom prst="rect">
            <a:avLst/>
          </a:prstGeom>
        </p:spPr>
      </p:pic>
      <p:pic>
        <p:nvPicPr>
          <p:cNvPr id="7" name="Imatge 4" descr="Imatge que conté silueta, esbós, dibuix, bestiar&#10;&#10;Descripció generada automàticament">
            <a:extLst>
              <a:ext uri="{FF2B5EF4-FFF2-40B4-BE49-F238E27FC236}">
                <a16:creationId xmlns:a16="http://schemas.microsoft.com/office/drawing/2014/main" id="{3DC7D035-0536-1614-FE93-F9594B3AA8E8}"/>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4990338" y="3307813"/>
            <a:ext cx="505600" cy="465692"/>
          </a:xfrm>
          <a:prstGeom prst="rect">
            <a:avLst/>
          </a:prstGeom>
        </p:spPr>
      </p:pic>
      <p:pic>
        <p:nvPicPr>
          <p:cNvPr id="8" name="Imatge 5" descr="Imatge que conté silueta, esbós, dibuix, bestiar&#10;&#10;Descripció generada automàticament">
            <a:extLst>
              <a:ext uri="{FF2B5EF4-FFF2-40B4-BE49-F238E27FC236}">
                <a16:creationId xmlns:a16="http://schemas.microsoft.com/office/drawing/2014/main" id="{09CC0822-CE22-C933-32F0-D5013C4CA869}"/>
              </a:ext>
            </a:extLst>
          </p:cNvPr>
          <p:cNvPicPr>
            <a:picLocks noChangeAspect="1"/>
          </p:cNvPicPr>
          <p:nvPr/>
        </p:nvPicPr>
        <p:blipFill>
          <a:blip r:embed="rId12" cstate="email">
            <a:alphaModFix amt="70000"/>
            <a:duotone>
              <a:schemeClr val="accent6">
                <a:shade val="45000"/>
                <a:satMod val="135000"/>
              </a:schemeClr>
              <a:prstClr val="white"/>
            </a:duotone>
            <a:extLst>
              <a:ext uri="{BEBA8EAE-BF5A-486C-A8C5-ECC9F3942E4B}">
                <a14:imgProps xmlns:a14="http://schemas.microsoft.com/office/drawing/2010/main">
                  <a14:imgLayer r:embed="rId13">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4680130" y="2837408"/>
            <a:ext cx="867429" cy="523030"/>
          </a:xfrm>
          <a:prstGeom prst="rect">
            <a:avLst/>
          </a:prstGeom>
        </p:spPr>
      </p:pic>
      <p:pic>
        <p:nvPicPr>
          <p:cNvPr id="9" name="Imatge 15">
            <a:extLst>
              <a:ext uri="{FF2B5EF4-FFF2-40B4-BE49-F238E27FC236}">
                <a16:creationId xmlns:a16="http://schemas.microsoft.com/office/drawing/2014/main" id="{7E24DFC3-03C5-28BD-2163-D6E1780336E4}"/>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167621" y="2926465"/>
            <a:ext cx="1236220" cy="770169"/>
          </a:xfrm>
          <a:prstGeom prst="rect">
            <a:avLst/>
          </a:prstGeom>
        </p:spPr>
      </p:pic>
      <p:pic>
        <p:nvPicPr>
          <p:cNvPr id="13" name="Imatge 2">
            <a:extLst>
              <a:ext uri="{FF2B5EF4-FFF2-40B4-BE49-F238E27FC236}">
                <a16:creationId xmlns:a16="http://schemas.microsoft.com/office/drawing/2014/main" id="{07B2FFB9-6FCA-366A-8C7B-5624C50471A0}"/>
              </a:ext>
            </a:extLst>
          </p:cNvPr>
          <p:cNvPicPr>
            <a:picLocks noChangeAspect="1"/>
          </p:cNvPicPr>
          <p:nvPr/>
        </p:nvPicPr>
        <p:blipFill>
          <a:blip r:embed="rId16" cstate="email">
            <a:alphaModFix amt="70000"/>
            <a:duotone>
              <a:schemeClr val="accent6">
                <a:shade val="45000"/>
                <a:satMod val="135000"/>
              </a:schemeClr>
              <a:prstClr val="white"/>
            </a:duotone>
            <a:extLst>
              <a:ext uri="{BEBA8EAE-BF5A-486C-A8C5-ECC9F3942E4B}">
                <a14:imgProps xmlns:a14="http://schemas.microsoft.com/office/drawing/2010/main">
                  <a14:imgLayer r:embed="rId17">
                    <a14:imgEffect>
                      <a14:backgroundRemoval t="0" b="100000" l="10504" r="94534"/>
                    </a14:imgEffect>
                  </a14:imgLayer>
                </a14:imgProps>
              </a:ext>
              <a:ext uri="{28A0092B-C50C-407E-A947-70E740481C1C}">
                <a14:useLocalDpi xmlns:a14="http://schemas.microsoft.com/office/drawing/2010/main"/>
              </a:ext>
            </a:extLst>
          </a:blip>
          <a:srcRect/>
          <a:stretch/>
        </p:blipFill>
        <p:spPr>
          <a:xfrm>
            <a:off x="3733098" y="3071453"/>
            <a:ext cx="947032" cy="491728"/>
          </a:xfrm>
          <a:prstGeom prst="rect">
            <a:avLst/>
          </a:prstGeom>
        </p:spPr>
      </p:pic>
      <p:pic>
        <p:nvPicPr>
          <p:cNvPr id="15" name="Imatge 2">
            <a:extLst>
              <a:ext uri="{FF2B5EF4-FFF2-40B4-BE49-F238E27FC236}">
                <a16:creationId xmlns:a16="http://schemas.microsoft.com/office/drawing/2014/main" id="{2AC374ED-E64A-BE26-4E80-A871D546C4AF}"/>
              </a:ext>
            </a:extLst>
          </p:cNvPr>
          <p:cNvPicPr>
            <a:picLocks noChangeAspect="1"/>
          </p:cNvPicPr>
          <p:nvPr/>
        </p:nvPicPr>
        <p:blipFill>
          <a:blip r:embed="rId18" cstate="email">
            <a:alphaModFix amt="70000"/>
            <a:duotone>
              <a:schemeClr val="accent6">
                <a:shade val="45000"/>
                <a:satMod val="135000"/>
              </a:schemeClr>
              <a:prstClr val="white"/>
            </a:duotone>
            <a:extLst>
              <a:ext uri="{BEBA8EAE-BF5A-486C-A8C5-ECC9F3942E4B}">
                <a14:imgProps xmlns:a14="http://schemas.microsoft.com/office/drawing/2010/main">
                  <a14:imgLayer r:embed="rId19">
                    <a14:imgEffect>
                      <a14:backgroundRemoval t="0" b="100000" l="10504" r="94534"/>
                    </a14:imgEffect>
                  </a14:imgLayer>
                </a14:imgProps>
              </a:ext>
              <a:ext uri="{28A0092B-C50C-407E-A947-70E740481C1C}">
                <a14:useLocalDpi xmlns:a14="http://schemas.microsoft.com/office/drawing/2010/main"/>
              </a:ext>
            </a:extLst>
          </a:blip>
          <a:srcRect/>
          <a:stretch/>
        </p:blipFill>
        <p:spPr>
          <a:xfrm>
            <a:off x="6809880" y="5565729"/>
            <a:ext cx="1155487" cy="595322"/>
          </a:xfrm>
          <a:prstGeom prst="rect">
            <a:avLst/>
          </a:prstGeom>
        </p:spPr>
      </p:pic>
      <p:pic>
        <p:nvPicPr>
          <p:cNvPr id="22" name="Imatge 5" descr="Imatge que conté silueta, esbós, dibuix, bestiar&#10;&#10;Descripció generada automàticament">
            <a:extLst>
              <a:ext uri="{FF2B5EF4-FFF2-40B4-BE49-F238E27FC236}">
                <a16:creationId xmlns:a16="http://schemas.microsoft.com/office/drawing/2014/main" id="{986DED2F-2CD5-66C3-7776-196C4563057F}"/>
              </a:ext>
            </a:extLst>
          </p:cNvPr>
          <p:cNvPicPr>
            <a:picLocks noChangeAspect="1"/>
          </p:cNvPicPr>
          <p:nvPr/>
        </p:nvPicPr>
        <p:blipFill>
          <a:blip r:embed="rId20" cstate="email">
            <a:alphaModFix amt="70000"/>
            <a:duotone>
              <a:schemeClr val="accent6">
                <a:shade val="45000"/>
                <a:satMod val="135000"/>
              </a:schemeClr>
              <a:prstClr val="white"/>
            </a:duotone>
            <a:extLst>
              <a:ext uri="{BEBA8EAE-BF5A-486C-A8C5-ECC9F3942E4B}">
                <a14:imgProps xmlns:a14="http://schemas.microsoft.com/office/drawing/2010/main">
                  <a14:imgLayer r:embed="rId21">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8717601" y="2760085"/>
            <a:ext cx="1270838" cy="766272"/>
          </a:xfrm>
          <a:prstGeom prst="rect">
            <a:avLst/>
          </a:prstGeom>
        </p:spPr>
      </p:pic>
      <p:pic>
        <p:nvPicPr>
          <p:cNvPr id="24" name="Imatge 15">
            <a:extLst>
              <a:ext uri="{FF2B5EF4-FFF2-40B4-BE49-F238E27FC236}">
                <a16:creationId xmlns:a16="http://schemas.microsoft.com/office/drawing/2014/main" id="{7113129D-3920-5BE4-1C0C-1C3158D30774}"/>
              </a:ext>
            </a:extLst>
          </p:cNvPr>
          <p:cNvPicPr>
            <a:picLocks noChangeAspect="1"/>
          </p:cNvPicPr>
          <p:nvPr/>
        </p:nvPicPr>
        <p:blipFill>
          <a:blip r:embed="rId14" cstate="email">
            <a:alphaModFix amt="85000"/>
            <a:duotone>
              <a:schemeClr val="accent6">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08971" y="2900226"/>
            <a:ext cx="1236220" cy="770169"/>
          </a:xfrm>
          <a:prstGeom prst="rect">
            <a:avLst/>
          </a:prstGeom>
        </p:spPr>
      </p:pic>
      <p:sp>
        <p:nvSpPr>
          <p:cNvPr id="2" name="CuadroTexto 1">
            <a:extLst>
              <a:ext uri="{FF2B5EF4-FFF2-40B4-BE49-F238E27FC236}">
                <a16:creationId xmlns:a16="http://schemas.microsoft.com/office/drawing/2014/main" id="{E72EFBCF-D50B-F634-85A0-55859806D81F}"/>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outdoor production systems (2024-2025) </a:t>
            </a:r>
            <a:endParaRPr lang="en-GB" b="1">
              <a:solidFill>
                <a:schemeClr val="accent6"/>
              </a:solidFill>
            </a:endParaRPr>
          </a:p>
        </p:txBody>
      </p:sp>
      <p:pic>
        <p:nvPicPr>
          <p:cNvPr id="3" name="Picture 2" descr="Vector gratis de Silueta del mapa de Irlanda PNG | FreeImages">
            <a:extLst>
              <a:ext uri="{FF2B5EF4-FFF2-40B4-BE49-F238E27FC236}">
                <a16:creationId xmlns:a16="http://schemas.microsoft.com/office/drawing/2014/main" id="{0B4A61C5-370C-5246-D17F-861B058602C6}"/>
              </a:ext>
            </a:extLst>
          </p:cNvPr>
          <p:cNvPicPr>
            <a:picLocks noChangeAspect="1" noChangeArrowheads="1"/>
          </p:cNvPicPr>
          <p:nvPr/>
        </p:nvPicPr>
        <p:blipFill>
          <a:blip r:embed="rId22" cstate="email">
            <a:clrChange>
              <a:clrFrom>
                <a:srgbClr val="FCFCFC"/>
              </a:clrFrom>
              <a:clrTo>
                <a:srgbClr val="FCFCFC">
                  <a:alpha val="0"/>
                </a:srgbClr>
              </a:clrTo>
            </a:clrChange>
            <a:alphaModFix amt="70000"/>
            <a:extLst>
              <a:ext uri="{28A0092B-C50C-407E-A947-70E740481C1C}">
                <a14:useLocalDpi xmlns:a14="http://schemas.microsoft.com/office/drawing/2010/main"/>
              </a:ext>
            </a:extLst>
          </a:blip>
          <a:srcRect/>
          <a:stretch>
            <a:fillRect/>
          </a:stretch>
        </p:blipFill>
        <p:spPr bwMode="auto">
          <a:xfrm>
            <a:off x="1852009" y="4869388"/>
            <a:ext cx="1152128" cy="1152128"/>
          </a:xfrm>
          <a:prstGeom prst="rect">
            <a:avLst/>
          </a:prstGeom>
          <a:extLst>
            <a:ext uri="{909E8E84-426E-40DD-AFC4-6F175D3DCCD1}">
              <a14:hiddenFill xmlns:a14="http://schemas.microsoft.com/office/drawing/2010/main">
                <a:solidFill>
                  <a:srgbClr val="FFFFFF"/>
                </a:solidFill>
              </a14:hiddenFill>
            </a:ext>
          </a:extLst>
        </p:spPr>
      </p:pic>
      <p:pic>
        <p:nvPicPr>
          <p:cNvPr id="10" name="Picture 6" descr="Mapa De Rumania PNG, Dibujos, Vectores Para Descarga Gratuita - Pngtree">
            <a:extLst>
              <a:ext uri="{FF2B5EF4-FFF2-40B4-BE49-F238E27FC236}">
                <a16:creationId xmlns:a16="http://schemas.microsoft.com/office/drawing/2014/main" id="{2FEBDE84-D872-1C1D-7EC2-B26AC86C2FD7}"/>
              </a:ext>
            </a:extLst>
          </p:cNvPr>
          <p:cNvPicPr>
            <a:picLocks noChangeAspect="1" noChangeArrowheads="1"/>
          </p:cNvPicPr>
          <p:nvPr/>
        </p:nvPicPr>
        <p:blipFill>
          <a:blip r:embed="rId23" cstate="email">
            <a:alphaModFix amt="70000"/>
            <a:biLevel thresh="50000"/>
            <a:extLst>
              <a:ext uri="{28A0092B-C50C-407E-A947-70E740481C1C}">
                <a14:useLocalDpi xmlns:a14="http://schemas.microsoft.com/office/drawing/2010/main"/>
              </a:ext>
            </a:extLst>
          </a:blip>
          <a:srcRect/>
          <a:stretch>
            <a:fillRect/>
          </a:stretch>
        </p:blipFill>
        <p:spPr bwMode="auto">
          <a:xfrm>
            <a:off x="2798350" y="4641830"/>
            <a:ext cx="1530339" cy="1224271"/>
          </a:xfrm>
          <a:prstGeom prst="rect">
            <a:avLst/>
          </a:prstGeom>
          <a:extLst>
            <a:ext uri="{909E8E84-426E-40DD-AFC4-6F175D3DCCD1}">
              <a14:hiddenFill xmlns:a14="http://schemas.microsoft.com/office/drawing/2010/main">
                <a:solidFill>
                  <a:srgbClr val="FFFFFF"/>
                </a:solidFill>
              </a14:hiddenFill>
            </a:ext>
          </a:extLst>
        </p:spPr>
      </p:pic>
      <p:pic>
        <p:nvPicPr>
          <p:cNvPr id="29" name="Imatge 15">
            <a:extLst>
              <a:ext uri="{FF2B5EF4-FFF2-40B4-BE49-F238E27FC236}">
                <a16:creationId xmlns:a16="http://schemas.microsoft.com/office/drawing/2014/main" id="{B9B6FBED-6F1A-7C47-0E01-FE4F4E413774}"/>
              </a:ext>
            </a:extLst>
          </p:cNvPr>
          <p:cNvPicPr>
            <a:picLocks noChangeAspect="1"/>
          </p:cNvPicPr>
          <p:nvPr/>
        </p:nvPicPr>
        <p:blipFill>
          <a:blip r:embed="rId24" cstate="email">
            <a:alphaModFix amt="85000"/>
            <a:duotone>
              <a:schemeClr val="accent6">
                <a:shade val="45000"/>
                <a:satMod val="135000"/>
              </a:schemeClr>
              <a:prstClr val="white"/>
            </a:duotone>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245548" y="5447057"/>
            <a:ext cx="1245859" cy="770169"/>
          </a:xfrm>
          <a:prstGeom prst="rect">
            <a:avLst/>
          </a:prstGeom>
        </p:spPr>
      </p:pic>
      <p:pic>
        <p:nvPicPr>
          <p:cNvPr id="30" name="Imatge 4" descr="Imatge que conté silueta, esbós, dibuix, bestiar&#10;&#10;Descripció generada automàticament">
            <a:extLst>
              <a:ext uri="{FF2B5EF4-FFF2-40B4-BE49-F238E27FC236}">
                <a16:creationId xmlns:a16="http://schemas.microsoft.com/office/drawing/2014/main" id="{C7E8765F-39E2-E967-6E45-180DEF744B11}"/>
              </a:ext>
            </a:extLst>
          </p:cNvPr>
          <p:cNvPicPr>
            <a:picLocks noChangeAspect="1"/>
          </p:cNvPicPr>
          <p:nvPr/>
        </p:nvPicPr>
        <p:blipFill>
          <a:blip r:embed="rId10" cstate="email">
            <a:alphaModFix amt="7000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3602786" y="5760220"/>
            <a:ext cx="505600" cy="465692"/>
          </a:xfrm>
          <a:prstGeom prst="rect">
            <a:avLst/>
          </a:prstGeom>
        </p:spPr>
      </p:pic>
      <p:pic>
        <p:nvPicPr>
          <p:cNvPr id="31" name="Picture 8">
            <a:extLst>
              <a:ext uri="{FF2B5EF4-FFF2-40B4-BE49-F238E27FC236}">
                <a16:creationId xmlns:a16="http://schemas.microsoft.com/office/drawing/2014/main" id="{ACF35EB6-51E1-8C0C-A81F-EE5BF49293FD}"/>
              </a:ext>
            </a:extLst>
          </p:cNvPr>
          <p:cNvPicPr>
            <a:picLocks noChangeAspect="1" noChangeArrowheads="1"/>
          </p:cNvPicPr>
          <p:nvPr/>
        </p:nvPicPr>
        <p:blipFill>
          <a:blip r:embed="rId2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28953" y="5919316"/>
            <a:ext cx="484912" cy="4811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UFTMiP - Authentification">
            <a:extLst>
              <a:ext uri="{FF2B5EF4-FFF2-40B4-BE49-F238E27FC236}">
                <a16:creationId xmlns:a16="http://schemas.microsoft.com/office/drawing/2014/main" id="{87A61E45-031B-EBE7-921E-0EFE999104F9}"/>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724138" y="744364"/>
            <a:ext cx="1307209" cy="342461"/>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438A4F54-41DF-52B7-70F4-23D42257AD71}"/>
              </a:ext>
            </a:extLst>
          </p:cNvPr>
          <p:cNvPicPr>
            <a:picLocks noChangeAspect="1"/>
          </p:cNvPicPr>
          <p:nvPr/>
        </p:nvPicPr>
        <p:blipFill>
          <a:blip r:embed="rId28" cstate="email">
            <a:extLst>
              <a:ext uri="{28A0092B-C50C-407E-A947-70E740481C1C}">
                <a14:useLocalDpi xmlns:a14="http://schemas.microsoft.com/office/drawing/2010/main"/>
              </a:ext>
            </a:extLst>
          </a:blip>
          <a:srcRect/>
          <a:stretch/>
        </p:blipFill>
        <p:spPr>
          <a:xfrm>
            <a:off x="8202390" y="656287"/>
            <a:ext cx="2430114" cy="480566"/>
          </a:xfrm>
          <a:prstGeom prst="rect">
            <a:avLst/>
          </a:prstGeom>
        </p:spPr>
      </p:pic>
      <p:pic>
        <p:nvPicPr>
          <p:cNvPr id="35" name="Picture 2" descr="Examples of One Health co-operation in COVID-19 diagnostics: SVA - One  Health EJP">
            <a:extLst>
              <a:ext uri="{FF2B5EF4-FFF2-40B4-BE49-F238E27FC236}">
                <a16:creationId xmlns:a16="http://schemas.microsoft.com/office/drawing/2014/main" id="{CB9F84BD-213A-2510-0FF8-B5BCE5FE9050}"/>
              </a:ext>
            </a:extLst>
          </p:cNvPr>
          <p:cNvPicPr>
            <a:picLocks noChangeAspect="1" noChangeArrowheads="1"/>
          </p:cNvPicPr>
          <p:nvPr/>
        </p:nvPicPr>
        <p:blipFill rotWithShape="1">
          <a:blip r:embed="rId29" cstate="email">
            <a:extLst>
              <a:ext uri="{28A0092B-C50C-407E-A947-70E740481C1C}">
                <a14:useLocalDpi xmlns:a14="http://schemas.microsoft.com/office/drawing/2010/main"/>
              </a:ext>
            </a:extLst>
          </a:blip>
          <a:srcRect t="24924" b="21152"/>
          <a:stretch/>
        </p:blipFill>
        <p:spPr bwMode="auto">
          <a:xfrm>
            <a:off x="6283384" y="659671"/>
            <a:ext cx="1106314" cy="3870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Swedish University of Agricultural Sciences - Wikipedia">
            <a:extLst>
              <a:ext uri="{FF2B5EF4-FFF2-40B4-BE49-F238E27FC236}">
                <a16:creationId xmlns:a16="http://schemas.microsoft.com/office/drawing/2014/main" id="{F13FD532-BCEA-282B-E477-E2403A4D4632}"/>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300979" y="508198"/>
            <a:ext cx="578627" cy="578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nomous University of Barcelona - Simple English Wikipedia, the free  encyclopedia">
            <a:extLst>
              <a:ext uri="{FF2B5EF4-FFF2-40B4-BE49-F238E27FC236}">
                <a16:creationId xmlns:a16="http://schemas.microsoft.com/office/drawing/2014/main" id="{C6D74526-A3E7-BA3E-2BD9-E610D2305A44}"/>
              </a:ext>
            </a:extLst>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4098121" y="635294"/>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a:extLst>
              <a:ext uri="{FF2B5EF4-FFF2-40B4-BE49-F238E27FC236}">
                <a16:creationId xmlns:a16="http://schemas.microsoft.com/office/drawing/2014/main" id="{2F6FB331-8B87-A978-DE44-430A9CA11830}"/>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722786" y="4149493"/>
            <a:ext cx="1233681" cy="1079172"/>
          </a:xfrm>
          <a:prstGeom prst="rect">
            <a:avLst/>
          </a:prstGeom>
        </p:spPr>
      </p:pic>
      <p:pic>
        <p:nvPicPr>
          <p:cNvPr id="38" name="Picture 19" descr="A blue and black logo&#10;&#10;AI-generated content may be incorrect.">
            <a:extLst>
              <a:ext uri="{FF2B5EF4-FFF2-40B4-BE49-F238E27FC236}">
                <a16:creationId xmlns:a16="http://schemas.microsoft.com/office/drawing/2014/main" id="{AEB99989-CA78-8326-B7B7-C45E5CF2F3BD}"/>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137385" y="4112574"/>
            <a:ext cx="3212554" cy="603407"/>
          </a:xfrm>
          <a:prstGeom prst="rect">
            <a:avLst/>
          </a:prstGeom>
        </p:spPr>
      </p:pic>
      <p:sp>
        <p:nvSpPr>
          <p:cNvPr id="39" name="Rectángulo 38">
            <a:extLst>
              <a:ext uri="{FF2B5EF4-FFF2-40B4-BE49-F238E27FC236}">
                <a16:creationId xmlns:a16="http://schemas.microsoft.com/office/drawing/2014/main" id="{1D2CD61D-56F6-B128-6B04-0B5B20420D7C}"/>
              </a:ext>
            </a:extLst>
          </p:cNvPr>
          <p:cNvSpPr/>
          <p:nvPr/>
        </p:nvSpPr>
        <p:spPr>
          <a:xfrm>
            <a:off x="3719736" y="508198"/>
            <a:ext cx="2156401" cy="33558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tge 4" descr="University Of Surrey Logo PNG (Free Download)">
            <a:extLst>
              <a:ext uri="{FF2B5EF4-FFF2-40B4-BE49-F238E27FC236}">
                <a16:creationId xmlns:a16="http://schemas.microsoft.com/office/drawing/2014/main" id="{2B278987-CBBF-E058-9CB6-7B5FAA24A218}"/>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248775" y="4176713"/>
            <a:ext cx="1235075" cy="1235075"/>
          </a:xfrm>
          <a:prstGeom prst="rect">
            <a:avLst/>
          </a:prstGeom>
        </p:spPr>
      </p:pic>
    </p:spTree>
    <p:extLst>
      <p:ext uri="{BB962C8B-B14F-4D97-AF65-F5344CB8AC3E}">
        <p14:creationId xmlns:p14="http://schemas.microsoft.com/office/powerpoint/2010/main" val="166719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E1D2-5586-C390-DB6A-DCA7BF8286A7}"/>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C6AA03-FD55-68AF-1681-12728965DCDB}"/>
              </a:ext>
            </a:extLst>
          </p:cNvPr>
          <p:cNvSpPr>
            <a:spLocks noGrp="1"/>
          </p:cNvSpPr>
          <p:nvPr>
            <p:ph type="sldNum" sz="quarter" idx="10"/>
          </p:nvPr>
        </p:nvSpPr>
        <p:spPr/>
        <p:txBody>
          <a:bodyPr/>
          <a:lstStyle/>
          <a:p>
            <a:fld id="{65604848-89ED-4236-9DF5-8401F1F83423}" type="slidenum">
              <a:rPr lang="it-IT" smtClean="0"/>
              <a:pPr/>
              <a:t>9</a:t>
            </a:fld>
            <a:endParaRPr lang="it-IT"/>
          </a:p>
        </p:txBody>
      </p:sp>
      <p:sp>
        <p:nvSpPr>
          <p:cNvPr id="6" name="CuadroTexto 5">
            <a:extLst>
              <a:ext uri="{FF2B5EF4-FFF2-40B4-BE49-F238E27FC236}">
                <a16:creationId xmlns:a16="http://schemas.microsoft.com/office/drawing/2014/main" id="{78AB0637-5CC1-24F7-B617-08D72D3677DC}"/>
              </a:ext>
            </a:extLst>
          </p:cNvPr>
          <p:cNvSpPr txBox="1"/>
          <p:nvPr/>
        </p:nvSpPr>
        <p:spPr>
          <a:xfrm>
            <a:off x="43501" y="25231"/>
            <a:ext cx="8413313" cy="369332"/>
          </a:xfrm>
          <a:prstGeom prst="rect">
            <a:avLst/>
          </a:prstGeom>
          <a:noFill/>
        </p:spPr>
        <p:txBody>
          <a:bodyPr wrap="square">
            <a:spAutoFit/>
          </a:bodyPr>
          <a:lstStyle/>
          <a:p>
            <a:r>
              <a:rPr lang="en-US" sz="1800" b="1" i="0">
                <a:solidFill>
                  <a:schemeClr val="accent6"/>
                </a:solidFill>
                <a:effectLst/>
                <a:latin typeface="Calibri" panose="020F0502020204030204" pitchFamily="34" charset="0"/>
              </a:rPr>
              <a:t>Challenges for biosecurity implementation in </a:t>
            </a:r>
            <a:r>
              <a:rPr lang="en-US" sz="1800" b="1" i="0" u="sng">
                <a:solidFill>
                  <a:schemeClr val="accent6"/>
                </a:solidFill>
                <a:effectLst/>
                <a:latin typeface="Calibri" panose="020F0502020204030204" pitchFamily="34" charset="0"/>
              </a:rPr>
              <a:t>outdoor production systems </a:t>
            </a:r>
            <a:r>
              <a:rPr lang="en-US" sz="1800" b="1" i="0">
                <a:solidFill>
                  <a:schemeClr val="accent6"/>
                </a:solidFill>
                <a:effectLst/>
                <a:latin typeface="Calibri" panose="020F0502020204030204" pitchFamily="34" charset="0"/>
              </a:rPr>
              <a:t>(2024-2025) </a:t>
            </a:r>
            <a:endParaRPr lang="en-GB" b="1">
              <a:solidFill>
                <a:schemeClr val="accent6"/>
              </a:solidFill>
            </a:endParaRPr>
          </a:p>
        </p:txBody>
      </p:sp>
      <p:pic>
        <p:nvPicPr>
          <p:cNvPr id="7" name="Picture 2" descr="Black silhouette country borders map of spain Vector Image">
            <a:extLst>
              <a:ext uri="{FF2B5EF4-FFF2-40B4-BE49-F238E27FC236}">
                <a16:creationId xmlns:a16="http://schemas.microsoft.com/office/drawing/2014/main" id="{35EAE322-7019-1E20-6964-503E5CA1DEBD}"/>
              </a:ext>
            </a:extLst>
          </p:cNvPr>
          <p:cNvPicPr>
            <a:picLocks noChangeAspect="1" noChangeArrowheads="1"/>
          </p:cNvPicPr>
          <p:nvPr/>
        </p:nvPicPr>
        <p:blipFill rotWithShape="1">
          <a:blip r:embed="rId2" cstate="email">
            <a:alphaModFix amt="70000"/>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bwMode="auto">
          <a:xfrm>
            <a:off x="479376" y="1073711"/>
            <a:ext cx="1754997" cy="1253788"/>
          </a:xfrm>
          <a:prstGeom prst="rect">
            <a:avLst/>
          </a:prstGeom>
          <a:extLst>
            <a:ext uri="{909E8E84-426E-40DD-AFC4-6F175D3DCCD1}">
              <a14:hiddenFill xmlns:a14="http://schemas.microsoft.com/office/drawing/2010/main">
                <a:solidFill>
                  <a:srgbClr val="FFFFFF"/>
                </a:solidFill>
              </a14:hiddenFill>
            </a:ext>
          </a:extLst>
        </p:spPr>
      </p:pic>
      <p:pic>
        <p:nvPicPr>
          <p:cNvPr id="8" name="Imatge 4" descr="Imatge que conté silueta, esbós, dibuix, bestiar&#10;&#10;Descripció generada automàticament">
            <a:extLst>
              <a:ext uri="{FF2B5EF4-FFF2-40B4-BE49-F238E27FC236}">
                <a16:creationId xmlns:a16="http://schemas.microsoft.com/office/drawing/2014/main" id="{F08FF8EC-5A0F-B6E6-15F9-34E6C269B69C}"/>
              </a:ext>
            </a:extLst>
          </p:cNvPr>
          <p:cNvPicPr>
            <a:picLocks noChangeAspect="1"/>
          </p:cNvPicPr>
          <p:nvPr/>
        </p:nvPicPr>
        <p:blipFill>
          <a:blip r:embed="rId3" cstate="email">
            <a:alphaModFix amt="70000"/>
            <a:duotone>
              <a:schemeClr val="accent6">
                <a:shade val="45000"/>
                <a:satMod val="135000"/>
              </a:schemeClr>
              <a:prstClr val="white"/>
            </a:duotone>
            <a:extLst>
              <a:ext uri="{BEBA8EAE-BF5A-486C-A8C5-ECC9F3942E4B}">
                <a14:imgProps xmlns:a14="http://schemas.microsoft.com/office/drawing/2010/main">
                  <a14:imgLayer r:embed="rId4">
                    <a14:imgEffect>
                      <a14:backgroundRemoval t="0" b="100000" l="9524" r="100000">
                        <a14:foregroundMark x1="18367" y1="19708" x2="21769" y2="25547"/>
                        <a14:foregroundMark x1="12245" y1="25547" x2="9524" y2="27737"/>
                      </a14:backgroundRemoval>
                    </a14:imgEffect>
                  </a14:imgLayer>
                </a14:imgProps>
              </a:ext>
              <a:ext uri="{28A0092B-C50C-407E-A947-70E740481C1C}">
                <a14:useLocalDpi xmlns:a14="http://schemas.microsoft.com/office/drawing/2010/main"/>
              </a:ext>
            </a:extLst>
          </a:blip>
          <a:srcRect l="-2"/>
          <a:stretch/>
        </p:blipFill>
        <p:spPr>
          <a:xfrm flipH="1">
            <a:off x="1509664" y="3251340"/>
            <a:ext cx="505600" cy="465692"/>
          </a:xfrm>
          <a:prstGeom prst="rect">
            <a:avLst/>
          </a:prstGeom>
        </p:spPr>
      </p:pic>
      <p:pic>
        <p:nvPicPr>
          <p:cNvPr id="9" name="Imatge 5" descr="Imatge que conté silueta, esbós, dibuix, bestiar&#10;&#10;Descripció generada automàticament">
            <a:extLst>
              <a:ext uri="{FF2B5EF4-FFF2-40B4-BE49-F238E27FC236}">
                <a16:creationId xmlns:a16="http://schemas.microsoft.com/office/drawing/2014/main" id="{14FC4C4C-F9D8-2A4F-43B9-AE4E67ED34B6}"/>
              </a:ext>
            </a:extLst>
          </p:cNvPr>
          <p:cNvPicPr>
            <a:picLocks noChangeAspect="1"/>
          </p:cNvPicPr>
          <p:nvPr/>
        </p:nvPicPr>
        <p:blipFill>
          <a:blip r:embed="rId5" cstate="email">
            <a:alphaModFix amt="70000"/>
            <a:duotone>
              <a:schemeClr val="accent6">
                <a:shade val="45000"/>
                <a:satMod val="135000"/>
              </a:schemeClr>
              <a:prstClr val="white"/>
            </a:duotone>
            <a:extLst>
              <a:ext uri="{BEBA8EAE-BF5A-486C-A8C5-ECC9F3942E4B}">
                <a14:imgProps xmlns:a14="http://schemas.microsoft.com/office/drawing/2010/main">
                  <a14:imgLayer r:embed="rId6">
                    <a14:imgEffect>
                      <a14:backgroundRemoval t="1316" b="100000" l="0" r="95257">
                        <a14:foregroundMark x1="15020" y1="6579" x2="15020" y2="9868"/>
                        <a14:foregroundMark x1="8300" y1="5263" x2="8300" y2="5263"/>
                        <a14:foregroundMark x1="13834" y1="1974" x2="15415" y2="6579"/>
                        <a14:foregroundMark x1="86957" y1="19079" x2="90514" y2="26974"/>
                        <a14:foregroundMark x1="90514" y1="26974" x2="92490" y2="39474"/>
                        <a14:foregroundMark x1="95652" y1="32895" x2="95652" y2="38158"/>
                        <a14:foregroundMark x1="95257" y1="91447" x2="95652" y2="92105"/>
                        <a14:backgroundMark x1="0" y1="90132" x2="6324" y2="99342"/>
                        <a14:backgroundMark x1="0" y1="81579" x2="8696" y2="80921"/>
                      </a14:backgroundRemoval>
                    </a14:imgEffect>
                  </a14:imgLayer>
                </a14:imgProps>
              </a:ext>
              <a:ext uri="{28A0092B-C50C-407E-A947-70E740481C1C}">
                <a14:useLocalDpi xmlns:a14="http://schemas.microsoft.com/office/drawing/2010/main"/>
              </a:ext>
            </a:extLst>
          </a:blip>
          <a:srcRect/>
          <a:stretch/>
        </p:blipFill>
        <p:spPr>
          <a:xfrm>
            <a:off x="1199456" y="2306028"/>
            <a:ext cx="867429" cy="523030"/>
          </a:xfrm>
          <a:prstGeom prst="rect">
            <a:avLst/>
          </a:prstGeom>
        </p:spPr>
      </p:pic>
      <p:pic>
        <p:nvPicPr>
          <p:cNvPr id="10" name="Imatge 2">
            <a:extLst>
              <a:ext uri="{FF2B5EF4-FFF2-40B4-BE49-F238E27FC236}">
                <a16:creationId xmlns:a16="http://schemas.microsoft.com/office/drawing/2014/main" id="{C2DD116C-886A-2397-45D4-DC53D8ECDC11}"/>
              </a:ext>
            </a:extLst>
          </p:cNvPr>
          <p:cNvPicPr>
            <a:picLocks noChangeAspect="1"/>
          </p:cNvPicPr>
          <p:nvPr/>
        </p:nvPicPr>
        <p:blipFill>
          <a:blip r:embed="rId7" cstate="email">
            <a:alphaModFix amt="70000"/>
            <a:duotone>
              <a:schemeClr val="accent6">
                <a:shade val="45000"/>
                <a:satMod val="135000"/>
              </a:schemeClr>
              <a:prstClr val="white"/>
            </a:duotone>
            <a:extLst>
              <a:ext uri="{BEBA8EAE-BF5A-486C-A8C5-ECC9F3942E4B}">
                <a14:imgProps xmlns:a14="http://schemas.microsoft.com/office/drawing/2010/main">
                  <a14:imgLayer r:embed="rId8">
                    <a14:imgEffect>
                      <a14:backgroundRemoval t="0" b="100000" l="10504" r="94534"/>
                    </a14:imgEffect>
                  </a14:imgLayer>
                </a14:imgProps>
              </a:ext>
              <a:ext uri="{28A0092B-C50C-407E-A947-70E740481C1C}">
                <a14:useLocalDpi xmlns:a14="http://schemas.microsoft.com/office/drawing/2010/main"/>
              </a:ext>
            </a:extLst>
          </a:blip>
          <a:srcRect/>
          <a:stretch/>
        </p:blipFill>
        <p:spPr>
          <a:xfrm>
            <a:off x="252424" y="2540073"/>
            <a:ext cx="947032" cy="491728"/>
          </a:xfrm>
          <a:prstGeom prst="rect">
            <a:avLst/>
          </a:prstGeom>
        </p:spPr>
      </p:pic>
      <p:pic>
        <p:nvPicPr>
          <p:cNvPr id="11" name="Picture 4" descr="Autonomous University of Barcelona - Simple English Wikipedia, the free  encyclopedia">
            <a:extLst>
              <a:ext uri="{FF2B5EF4-FFF2-40B4-BE49-F238E27FC236}">
                <a16:creationId xmlns:a16="http://schemas.microsoft.com/office/drawing/2014/main" id="{404856DC-267B-C85A-2B81-EE490CF26CB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81" y="572152"/>
            <a:ext cx="1343594" cy="50155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47FE591F-59AA-61F6-C741-A86765C81DA3}"/>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4000"/>
                    </a14:imgEffect>
                  </a14:imgLayer>
                </a14:imgProps>
              </a:ext>
              <a:ext uri="{28A0092B-C50C-407E-A947-70E740481C1C}">
                <a14:useLocalDpi xmlns:a14="http://schemas.microsoft.com/office/drawing/2010/main"/>
              </a:ext>
            </a:extLst>
          </a:blip>
          <a:stretch>
            <a:fillRect/>
          </a:stretch>
        </p:blipFill>
        <p:spPr>
          <a:xfrm>
            <a:off x="9097696" y="899888"/>
            <a:ext cx="1534808" cy="1769826"/>
          </a:xfrm>
          <a:prstGeom prst="rect">
            <a:avLst/>
          </a:prstGeom>
        </p:spPr>
      </p:pic>
      <p:pic>
        <p:nvPicPr>
          <p:cNvPr id="1028" name="Picture 4" descr="Giovanna Ciaravino - Universitat Autònoma de Barcelona Research Portal">
            <a:extLst>
              <a:ext uri="{FF2B5EF4-FFF2-40B4-BE49-F238E27FC236}">
                <a16:creationId xmlns:a16="http://schemas.microsoft.com/office/drawing/2014/main" id="{F868B7C8-5B22-070E-0485-BE3A01D4A1EF}"/>
              </a:ext>
            </a:extLst>
          </p:cNvPr>
          <p:cNvPicPr>
            <a:picLocks noChangeAspect="1" noChangeArrowheads="1"/>
          </p:cNvPicPr>
          <p:nvPr/>
        </p:nvPicPr>
        <p:blipFill>
          <a:blip r:embed="rId12" cstate="email">
            <a:extLst>
              <a:ext uri="{BEBA8EAE-BF5A-486C-A8C5-ECC9F3942E4B}">
                <a14:imgProps xmlns:a14="http://schemas.microsoft.com/office/drawing/2010/main">
                  <a14:imgLayer r:embed="rId13">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4804656" y="884735"/>
            <a:ext cx="1404624" cy="1769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resa Imperial Esteban - Investigador predoctoral - Universitat Autònoma  de Barcelona | LinkedIn">
            <a:extLst>
              <a:ext uri="{FF2B5EF4-FFF2-40B4-BE49-F238E27FC236}">
                <a16:creationId xmlns:a16="http://schemas.microsoft.com/office/drawing/2014/main" id="{1E1E3EDD-E8AF-2612-6BDC-25D7C2044E3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698299" y="888243"/>
            <a:ext cx="1471767" cy="17698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a:extLst>
              <a:ext uri="{FF2B5EF4-FFF2-40B4-BE49-F238E27FC236}">
                <a16:creationId xmlns:a16="http://schemas.microsoft.com/office/drawing/2014/main" id="{1F2518DA-C323-AEAC-8CF8-B366AEFB57EF}"/>
              </a:ext>
            </a:extLst>
          </p:cNvPr>
          <p:cNvSpPr/>
          <p:nvPr/>
        </p:nvSpPr>
        <p:spPr>
          <a:xfrm>
            <a:off x="2311826" y="2747669"/>
            <a:ext cx="2027671"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Teresa Imperial</a:t>
            </a:r>
          </a:p>
          <a:p>
            <a:pPr algn="ctr"/>
            <a:r>
              <a:rPr lang="fr-FR" sz="1400" b="1"/>
              <a:t>teresa.imperial@uab.cat</a:t>
            </a:r>
          </a:p>
        </p:txBody>
      </p:sp>
      <p:sp>
        <p:nvSpPr>
          <p:cNvPr id="17" name="Rectangle 4">
            <a:extLst>
              <a:ext uri="{FF2B5EF4-FFF2-40B4-BE49-F238E27FC236}">
                <a16:creationId xmlns:a16="http://schemas.microsoft.com/office/drawing/2014/main" id="{0D780750-022C-B4EB-9184-A785D38D156B}"/>
              </a:ext>
            </a:extLst>
          </p:cNvPr>
          <p:cNvSpPr/>
          <p:nvPr/>
        </p:nvSpPr>
        <p:spPr>
          <a:xfrm>
            <a:off x="4315520" y="2761764"/>
            <a:ext cx="2299476" cy="523220"/>
          </a:xfrm>
          <a:prstGeom prst="rect">
            <a:avLst/>
          </a:prstGeom>
        </p:spPr>
        <p:txBody>
          <a:bodyPr wrap="non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Giovanna </a:t>
            </a:r>
            <a:r>
              <a:rPr lang="fr-FR" sz="1400" err="1"/>
              <a:t>Ciaravino</a:t>
            </a:r>
            <a:endParaRPr lang="fr-FR" sz="1400"/>
          </a:p>
          <a:p>
            <a:pPr algn="ctr"/>
            <a:r>
              <a:rPr lang="fr-FR" sz="1400" b="1"/>
              <a:t>giovanna.ciaravino@uab.cat</a:t>
            </a:r>
            <a:endParaRPr lang="fr-FR" sz="1400" b="1">
              <a:ea typeface="Calibri"/>
              <a:cs typeface="Calibri"/>
            </a:endParaRPr>
          </a:p>
        </p:txBody>
      </p:sp>
      <p:sp>
        <p:nvSpPr>
          <p:cNvPr id="18" name="Rectangle 4">
            <a:extLst>
              <a:ext uri="{FF2B5EF4-FFF2-40B4-BE49-F238E27FC236}">
                <a16:creationId xmlns:a16="http://schemas.microsoft.com/office/drawing/2014/main" id="{3B1B08F5-8040-8FB1-0931-7FAFCFFA3C5A}"/>
              </a:ext>
            </a:extLst>
          </p:cNvPr>
          <p:cNvSpPr/>
          <p:nvPr/>
        </p:nvSpPr>
        <p:spPr>
          <a:xfrm>
            <a:off x="6650105" y="2770392"/>
            <a:ext cx="1927579"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Gerard Martin</a:t>
            </a:r>
          </a:p>
          <a:p>
            <a:pPr algn="ctr"/>
            <a:r>
              <a:rPr lang="fr-FR" sz="1400" b="1"/>
              <a:t>gerard.martin@uab.cat</a:t>
            </a:r>
          </a:p>
        </p:txBody>
      </p:sp>
      <p:sp>
        <p:nvSpPr>
          <p:cNvPr id="19" name="Rectangle 4">
            <a:extLst>
              <a:ext uri="{FF2B5EF4-FFF2-40B4-BE49-F238E27FC236}">
                <a16:creationId xmlns:a16="http://schemas.microsoft.com/office/drawing/2014/main" id="{D22814BD-9296-BB82-170B-AB76A9436D84}"/>
              </a:ext>
            </a:extLst>
          </p:cNvPr>
          <p:cNvSpPr/>
          <p:nvPr/>
        </p:nvSpPr>
        <p:spPr>
          <a:xfrm>
            <a:off x="8714645" y="2764616"/>
            <a:ext cx="2018886"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a:t>Alberto </a:t>
            </a:r>
            <a:r>
              <a:rPr lang="fr-FR" sz="1400" err="1"/>
              <a:t>Allepuz</a:t>
            </a:r>
            <a:endParaRPr lang="fr-FR" sz="1400"/>
          </a:p>
          <a:p>
            <a:pPr algn="ctr"/>
            <a:r>
              <a:rPr lang="fr-FR" sz="1400" b="1"/>
              <a:t>alberto.allepuz@uab.cat</a:t>
            </a:r>
          </a:p>
        </p:txBody>
      </p:sp>
      <p:sp>
        <p:nvSpPr>
          <p:cNvPr id="20" name="Rectangle 7">
            <a:extLst>
              <a:ext uri="{FF2B5EF4-FFF2-40B4-BE49-F238E27FC236}">
                <a16:creationId xmlns:a16="http://schemas.microsoft.com/office/drawing/2014/main" id="{2E3BC89A-D3C1-F349-4347-0AACF3213EBF}"/>
              </a:ext>
            </a:extLst>
          </p:cNvPr>
          <p:cNvSpPr/>
          <p:nvPr/>
        </p:nvSpPr>
        <p:spPr>
          <a:xfrm>
            <a:off x="232970" y="3023374"/>
            <a:ext cx="901209" cy="307777"/>
          </a:xfrm>
          <a:prstGeom prst="rect">
            <a:avLst/>
          </a:prstGeom>
        </p:spPr>
        <p:txBody>
          <a:bodyPr wrap="none">
            <a:spAutoFit/>
          </a:bodyPr>
          <a:lstStyle/>
          <a:p>
            <a:r>
              <a:rPr lang="fr-FR" sz="1400" err="1"/>
              <a:t>Pigs</a:t>
            </a:r>
            <a:r>
              <a:rPr lang="fr-FR" sz="1400"/>
              <a:t> (21)</a:t>
            </a:r>
          </a:p>
        </p:txBody>
      </p:sp>
      <p:sp>
        <p:nvSpPr>
          <p:cNvPr id="21" name="Rectangle 7">
            <a:extLst>
              <a:ext uri="{FF2B5EF4-FFF2-40B4-BE49-F238E27FC236}">
                <a16:creationId xmlns:a16="http://schemas.microsoft.com/office/drawing/2014/main" id="{286347F5-BBA0-F10E-49F8-E295D238A223}"/>
              </a:ext>
            </a:extLst>
          </p:cNvPr>
          <p:cNvSpPr/>
          <p:nvPr/>
        </p:nvSpPr>
        <p:spPr>
          <a:xfrm>
            <a:off x="1253350" y="2829058"/>
            <a:ext cx="1019831" cy="307777"/>
          </a:xfrm>
          <a:prstGeom prst="rect">
            <a:avLst/>
          </a:prstGeom>
        </p:spPr>
        <p:txBody>
          <a:bodyPr wrap="none">
            <a:spAutoFit/>
          </a:bodyPr>
          <a:lstStyle/>
          <a:p>
            <a:r>
              <a:rPr lang="fr-FR" sz="1400" err="1"/>
              <a:t>Cattle</a:t>
            </a:r>
            <a:r>
              <a:rPr lang="fr-FR" sz="1400"/>
              <a:t> (10)</a:t>
            </a:r>
          </a:p>
        </p:txBody>
      </p:sp>
      <p:sp>
        <p:nvSpPr>
          <p:cNvPr id="22" name="Rectangle 7">
            <a:extLst>
              <a:ext uri="{FF2B5EF4-FFF2-40B4-BE49-F238E27FC236}">
                <a16:creationId xmlns:a16="http://schemas.microsoft.com/office/drawing/2014/main" id="{51B24DB5-C4C9-BC14-5A7C-A02AB9CDDBB9}"/>
              </a:ext>
            </a:extLst>
          </p:cNvPr>
          <p:cNvSpPr/>
          <p:nvPr/>
        </p:nvSpPr>
        <p:spPr>
          <a:xfrm>
            <a:off x="1240531" y="3731242"/>
            <a:ext cx="1029449" cy="307777"/>
          </a:xfrm>
          <a:prstGeom prst="rect">
            <a:avLst/>
          </a:prstGeom>
        </p:spPr>
        <p:txBody>
          <a:bodyPr wrap="none">
            <a:spAutoFit/>
          </a:bodyPr>
          <a:lstStyle/>
          <a:p>
            <a:r>
              <a:rPr lang="fr-FR" sz="1400" err="1"/>
              <a:t>Goats</a:t>
            </a:r>
            <a:r>
              <a:rPr lang="fr-FR" sz="1400"/>
              <a:t> (20)</a:t>
            </a:r>
          </a:p>
        </p:txBody>
      </p:sp>
      <p:pic>
        <p:nvPicPr>
          <p:cNvPr id="23" name="Graphique 12" descr="Ampoule et engrenage avec un remplissage uni">
            <a:extLst>
              <a:ext uri="{FF2B5EF4-FFF2-40B4-BE49-F238E27FC236}">
                <a16:creationId xmlns:a16="http://schemas.microsoft.com/office/drawing/2014/main" id="{0CE9D252-F751-0ED0-79DC-B21703EC5AA1}"/>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8938566">
            <a:off x="3749789" y="3514213"/>
            <a:ext cx="558184" cy="558184"/>
          </a:xfrm>
          <a:prstGeom prst="rect">
            <a:avLst/>
          </a:prstGeom>
        </p:spPr>
      </p:pic>
      <p:sp>
        <p:nvSpPr>
          <p:cNvPr id="24" name="Rectangle 60">
            <a:extLst>
              <a:ext uri="{FF2B5EF4-FFF2-40B4-BE49-F238E27FC236}">
                <a16:creationId xmlns:a16="http://schemas.microsoft.com/office/drawing/2014/main" id="{E57F9F5D-EACD-BB95-0308-378A974FFA05}"/>
              </a:ext>
            </a:extLst>
          </p:cNvPr>
          <p:cNvSpPr/>
          <p:nvPr/>
        </p:nvSpPr>
        <p:spPr>
          <a:xfrm rot="20366942">
            <a:off x="4120197" y="3707659"/>
            <a:ext cx="1082638" cy="738664"/>
          </a:xfrm>
          <a:prstGeom prst="rect">
            <a:avLst/>
          </a:prstGeom>
          <a:ln w="19050">
            <a:solidFill>
              <a:schemeClr val="tx1"/>
            </a:solid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err="1"/>
              <a:t>Systems</a:t>
            </a:r>
            <a:r>
              <a:rPr lang="fr-FR" sz="1400"/>
              <a:t> </a:t>
            </a:r>
            <a:r>
              <a:rPr lang="fr-FR" sz="1400" err="1"/>
              <a:t>very</a:t>
            </a:r>
            <a:r>
              <a:rPr lang="fr-FR" sz="1400"/>
              <a:t> </a:t>
            </a:r>
            <a:r>
              <a:rPr lang="fr-FR" sz="1400" err="1"/>
              <a:t>diversified</a:t>
            </a:r>
            <a:r>
              <a:rPr lang="fr-FR" sz="1400"/>
              <a:t> !</a:t>
            </a:r>
            <a:endParaRPr lang="fr-FR" sz="1400" b="1"/>
          </a:p>
        </p:txBody>
      </p:sp>
      <p:sp>
        <p:nvSpPr>
          <p:cNvPr id="25" name="Titre 1">
            <a:extLst>
              <a:ext uri="{FF2B5EF4-FFF2-40B4-BE49-F238E27FC236}">
                <a16:creationId xmlns:a16="http://schemas.microsoft.com/office/drawing/2014/main" id="{274D34B7-3BD3-21E9-91A6-E042D8399EAB}"/>
              </a:ext>
            </a:extLst>
          </p:cNvPr>
          <p:cNvSpPr txBox="1">
            <a:spLocks/>
          </p:cNvSpPr>
          <p:nvPr/>
        </p:nvSpPr>
        <p:spPr>
          <a:xfrm>
            <a:off x="555422" y="3933056"/>
            <a:ext cx="4285753" cy="677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err="1"/>
              <a:t>Pigs</a:t>
            </a:r>
            <a:endParaRPr lang="fr-FR" sz="2800"/>
          </a:p>
        </p:txBody>
      </p:sp>
      <p:sp>
        <p:nvSpPr>
          <p:cNvPr id="26" name="Titre 1">
            <a:extLst>
              <a:ext uri="{FF2B5EF4-FFF2-40B4-BE49-F238E27FC236}">
                <a16:creationId xmlns:a16="http://schemas.microsoft.com/office/drawing/2014/main" id="{CF4AFBE4-8E74-869D-D42A-A8831C443CD7}"/>
              </a:ext>
            </a:extLst>
          </p:cNvPr>
          <p:cNvSpPr txBox="1">
            <a:spLocks/>
          </p:cNvSpPr>
          <p:nvPr/>
        </p:nvSpPr>
        <p:spPr>
          <a:xfrm>
            <a:off x="4834583" y="3933056"/>
            <a:ext cx="4285753" cy="677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err="1"/>
              <a:t>Cattle</a:t>
            </a:r>
            <a:endParaRPr lang="fr-FR" sz="2800"/>
          </a:p>
        </p:txBody>
      </p:sp>
      <p:sp>
        <p:nvSpPr>
          <p:cNvPr id="27" name="CuadroTexto 26">
            <a:extLst>
              <a:ext uri="{FF2B5EF4-FFF2-40B4-BE49-F238E27FC236}">
                <a16:creationId xmlns:a16="http://schemas.microsoft.com/office/drawing/2014/main" id="{3F7D0EF5-CF03-52F1-7647-9BD69ECCD361}"/>
              </a:ext>
            </a:extLst>
          </p:cNvPr>
          <p:cNvSpPr txBox="1"/>
          <p:nvPr/>
        </p:nvSpPr>
        <p:spPr>
          <a:xfrm>
            <a:off x="6096000" y="4555372"/>
            <a:ext cx="2088232" cy="646331"/>
          </a:xfrm>
          <a:prstGeom prst="rect">
            <a:avLst/>
          </a:prstGeom>
          <a:noFill/>
        </p:spPr>
        <p:txBody>
          <a:bodyPr wrap="square" rtlCol="0">
            <a:spAutoFit/>
          </a:bodyPr>
          <a:lstStyle/>
          <a:p>
            <a:r>
              <a:rPr lang="en-GB"/>
              <a:t>Extensive beef and intensive dairy</a:t>
            </a:r>
          </a:p>
        </p:txBody>
      </p:sp>
      <p:sp>
        <p:nvSpPr>
          <p:cNvPr id="28" name="Titre 1">
            <a:extLst>
              <a:ext uri="{FF2B5EF4-FFF2-40B4-BE49-F238E27FC236}">
                <a16:creationId xmlns:a16="http://schemas.microsoft.com/office/drawing/2014/main" id="{1BC752C5-D6B6-3634-0E61-B60864286914}"/>
              </a:ext>
            </a:extLst>
          </p:cNvPr>
          <p:cNvSpPr txBox="1">
            <a:spLocks/>
          </p:cNvSpPr>
          <p:nvPr/>
        </p:nvSpPr>
        <p:spPr>
          <a:xfrm>
            <a:off x="7305923" y="3933056"/>
            <a:ext cx="4285753" cy="677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err="1"/>
              <a:t>Goats</a:t>
            </a:r>
            <a:endParaRPr lang="fr-FR" sz="2800"/>
          </a:p>
        </p:txBody>
      </p:sp>
      <p:sp>
        <p:nvSpPr>
          <p:cNvPr id="29" name="CuadroTexto 28">
            <a:extLst>
              <a:ext uri="{FF2B5EF4-FFF2-40B4-BE49-F238E27FC236}">
                <a16:creationId xmlns:a16="http://schemas.microsoft.com/office/drawing/2014/main" id="{7327E541-36C9-908B-CBD3-49F86A88D762}"/>
              </a:ext>
            </a:extLst>
          </p:cNvPr>
          <p:cNvSpPr txBox="1"/>
          <p:nvPr/>
        </p:nvSpPr>
        <p:spPr>
          <a:xfrm>
            <a:off x="8904312" y="4553060"/>
            <a:ext cx="2088232" cy="646331"/>
          </a:xfrm>
          <a:prstGeom prst="rect">
            <a:avLst/>
          </a:prstGeom>
          <a:noFill/>
        </p:spPr>
        <p:txBody>
          <a:bodyPr wrap="square" rtlCol="0">
            <a:spAutoFit/>
          </a:bodyPr>
          <a:lstStyle/>
          <a:p>
            <a:r>
              <a:rPr lang="en-GB"/>
              <a:t>Dairy, access to pastures</a:t>
            </a:r>
          </a:p>
        </p:txBody>
      </p:sp>
      <p:pic>
        <p:nvPicPr>
          <p:cNvPr id="31" name="Imagen 30" descr="Un edificio de ladrillos&#10;&#10;El contenido generado por IA puede ser incorrecto.">
            <a:extLst>
              <a:ext uri="{FF2B5EF4-FFF2-40B4-BE49-F238E27FC236}">
                <a16:creationId xmlns:a16="http://schemas.microsoft.com/office/drawing/2014/main" id="{BD135D0B-33D9-0B14-0084-38FBA608590E}"/>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rot="5400000">
            <a:off x="746419" y="4299825"/>
            <a:ext cx="1341863" cy="2329854"/>
          </a:xfrm>
          <a:prstGeom prst="rect">
            <a:avLst/>
          </a:prstGeom>
        </p:spPr>
      </p:pic>
      <p:sp>
        <p:nvSpPr>
          <p:cNvPr id="32" name="Rectángulo 31">
            <a:extLst>
              <a:ext uri="{FF2B5EF4-FFF2-40B4-BE49-F238E27FC236}">
                <a16:creationId xmlns:a16="http://schemas.microsoft.com/office/drawing/2014/main" id="{05F4BDFA-5B3D-DAC3-00AC-6B3921E83973}"/>
              </a:ext>
            </a:extLst>
          </p:cNvPr>
          <p:cNvSpPr/>
          <p:nvPr/>
        </p:nvSpPr>
        <p:spPr>
          <a:xfrm>
            <a:off x="345378" y="4532941"/>
            <a:ext cx="2087179" cy="3081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ysClr val="windowText" lastClr="000000"/>
                </a:solidFill>
              </a:rPr>
              <a:t>Organic with outdoor runs</a:t>
            </a:r>
          </a:p>
        </p:txBody>
      </p:sp>
      <p:pic>
        <p:nvPicPr>
          <p:cNvPr id="34" name="Imagen 33" descr="Una manada de vacas en el campo&#10;&#10;El contenido generado por IA puede ser incorrecto.">
            <a:extLst>
              <a:ext uri="{FF2B5EF4-FFF2-40B4-BE49-F238E27FC236}">
                <a16:creationId xmlns:a16="http://schemas.microsoft.com/office/drawing/2014/main" id="{8A4C51B6-D084-90F1-24ED-EA84C67445E5}"/>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2857899" y="4818328"/>
            <a:ext cx="2205552" cy="1323442"/>
          </a:xfrm>
          <a:prstGeom prst="rect">
            <a:avLst/>
          </a:prstGeom>
        </p:spPr>
      </p:pic>
      <p:sp>
        <p:nvSpPr>
          <p:cNvPr id="35" name="Rectángulo 34">
            <a:extLst>
              <a:ext uri="{FF2B5EF4-FFF2-40B4-BE49-F238E27FC236}">
                <a16:creationId xmlns:a16="http://schemas.microsoft.com/office/drawing/2014/main" id="{7DD40DD7-C4B6-684F-11A8-7767D964B00A}"/>
              </a:ext>
            </a:extLst>
          </p:cNvPr>
          <p:cNvSpPr/>
          <p:nvPr/>
        </p:nvSpPr>
        <p:spPr>
          <a:xfrm>
            <a:off x="2917085" y="4532941"/>
            <a:ext cx="2087179" cy="3081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ysClr val="windowText" lastClr="000000"/>
                </a:solidFill>
              </a:rPr>
              <a:t>Extensive </a:t>
            </a:r>
            <a:r>
              <a:rPr lang="en-GB" sz="1400" err="1">
                <a:solidFill>
                  <a:sysClr val="windowText" lastClr="000000"/>
                </a:solidFill>
              </a:rPr>
              <a:t>iberian</a:t>
            </a:r>
            <a:endParaRPr lang="en-GB" sz="1400">
              <a:solidFill>
                <a:sysClr val="windowText" lastClr="000000"/>
              </a:solidFill>
            </a:endParaRPr>
          </a:p>
        </p:txBody>
      </p:sp>
      <p:sp>
        <p:nvSpPr>
          <p:cNvPr id="2" name="Rectangle 60">
            <a:extLst>
              <a:ext uri="{FF2B5EF4-FFF2-40B4-BE49-F238E27FC236}">
                <a16:creationId xmlns:a16="http://schemas.microsoft.com/office/drawing/2014/main" id="{D429AAAE-9AAD-E4F2-E51F-E89D4D19C909}"/>
              </a:ext>
            </a:extLst>
          </p:cNvPr>
          <p:cNvSpPr/>
          <p:nvPr/>
        </p:nvSpPr>
        <p:spPr>
          <a:xfrm>
            <a:off x="7282259" y="5459144"/>
            <a:ext cx="4029515" cy="707886"/>
          </a:xfrm>
          <a:prstGeom prst="rect">
            <a:avLst/>
          </a:prstGeom>
          <a:ln w="19050">
            <a:solidFill>
              <a:schemeClr val="tx1"/>
            </a:solid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a:t>Identification of challenges and solutions to </a:t>
            </a:r>
            <a:r>
              <a:rPr lang="fr-FR" sz="2000" err="1"/>
              <a:t>overcome</a:t>
            </a:r>
            <a:r>
              <a:rPr lang="fr-FR" sz="2000"/>
              <a:t> challenges!</a:t>
            </a:r>
            <a:endParaRPr lang="fr-FR" sz="2000" b="1"/>
          </a:p>
        </p:txBody>
      </p:sp>
      <p:pic>
        <p:nvPicPr>
          <p:cNvPr id="3" name="Imatge 2" descr="Imatge que conté Cara humana, Barba humana, persona, arbre&#10;&#10;Pot ser que el contingut generat per IA no sigui correcte.">
            <a:extLst>
              <a:ext uri="{FF2B5EF4-FFF2-40B4-BE49-F238E27FC236}">
                <a16:creationId xmlns:a16="http://schemas.microsoft.com/office/drawing/2014/main" id="{1FE202F1-B9ED-9F10-E315-5EE79233EE33}"/>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8000"/>
                    </a14:imgEffect>
                  </a14:imgLayer>
                </a14:imgProps>
              </a:ext>
              <a:ext uri="{28A0092B-C50C-407E-A947-70E740481C1C}">
                <a14:useLocalDpi xmlns:a14="http://schemas.microsoft.com/office/drawing/2010/main"/>
              </a:ext>
            </a:extLst>
          </a:blip>
          <a:stretch>
            <a:fillRect/>
          </a:stretch>
        </p:blipFill>
        <p:spPr>
          <a:xfrm>
            <a:off x="6977758" y="895546"/>
            <a:ext cx="1512300" cy="1775383"/>
          </a:xfrm>
          <a:prstGeom prst="rect">
            <a:avLst/>
          </a:prstGeom>
        </p:spPr>
      </p:pic>
    </p:spTree>
    <p:extLst>
      <p:ext uri="{BB962C8B-B14F-4D97-AF65-F5344CB8AC3E}">
        <p14:creationId xmlns:p14="http://schemas.microsoft.com/office/powerpoint/2010/main" val="10892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P spid="29" grpId="0"/>
      <p:bldP spid="32" grpId="0" animBg="1"/>
      <p:bldP spid="35"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DESIGN_ID_01 SLIDE" val="tDKAq7X3"/>
  <p:tag name="ARTICULATE_DESIGN_ID_COVER_TITLE SLIDE" val="5fP49gyv"/>
  <p:tag name="ARTICULATE_DESIGN_ID_LAST_SLIDE" val="1Ub6kLC6"/>
  <p:tag name="ARTICULATE_PROJECT_OPEN" val="0"/>
  <p:tag name="TPPRESENTATIONGUID" val="62b82399-c84d-443e-bd7b-83913eb682e0"/>
  <p:tag name="TPVERSION" val="8"/>
  <p:tag name="TPFULLVERSION" val="9.0.13.17"/>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_title slide">
  <a:themeElements>
    <a:clrScheme name="Personalitzat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zat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st_slide">
  <a:themeElements>
    <a:clrScheme name="Personalizzato 2">
      <a:dk1>
        <a:srgbClr val="4D4D4D"/>
      </a:dk1>
      <a:lt1>
        <a:sysClr val="window" lastClr="FFFFFF"/>
      </a:lt1>
      <a:dk2>
        <a:srgbClr val="3F3F3F"/>
      </a:dk2>
      <a:lt2>
        <a:srgbClr val="F8F8F8"/>
      </a:lt2>
      <a:accent1>
        <a:srgbClr val="DDDDDD"/>
      </a:accent1>
      <a:accent2>
        <a:srgbClr val="B2B2B2"/>
      </a:accent2>
      <a:accent3>
        <a:srgbClr val="969696"/>
      </a:accent3>
      <a:accent4>
        <a:srgbClr val="808080"/>
      </a:accent4>
      <a:accent5>
        <a:srgbClr val="5F5F5F"/>
      </a:accent5>
      <a:accent6>
        <a:srgbClr val="E51937"/>
      </a:accent6>
      <a:hlink>
        <a:srgbClr val="4D4D4D"/>
      </a:hlink>
      <a:folHlink>
        <a:srgbClr val="969696"/>
      </a:folHlink>
    </a:clrScheme>
    <a:fontScheme name="Personalizzat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1 slid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zat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493F82FEC97942ABFC37D20CEEEBE3" ma:contentTypeVersion="15" ma:contentTypeDescription="Create a new document." ma:contentTypeScope="" ma:versionID="14a6880992c65ae1e66301e4a7958f6d">
  <xsd:schema xmlns:xsd="http://www.w3.org/2001/XMLSchema" xmlns:xs="http://www.w3.org/2001/XMLSchema" xmlns:p="http://schemas.microsoft.com/office/2006/metadata/properties" xmlns:ns2="b16a212e-029b-4449-b277-bd02e4cec04e" xmlns:ns3="6aecea96-92d9-4e27-8968-ec7fe5207b78" targetNamespace="http://schemas.microsoft.com/office/2006/metadata/properties" ma:root="true" ma:fieldsID="47143580a43aaf24f862e150c90feb0b" ns2:_="" ns3:_="">
    <xsd:import namespace="b16a212e-029b-4449-b277-bd02e4cec04e"/>
    <xsd:import namespace="6aecea96-92d9-4e27-8968-ec7fe5207b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a212e-029b-4449-b277-bd02e4cec0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5180047-ceba-40e1-bd60-4bfe7c70b282}" ma:internalName="TaxCatchAll" ma:showField="CatchAllData" ma:web="b16a212e-029b-4449-b277-bd02e4cec0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ecea96-92d9-4e27-8968-ec7fe5207b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6a212e-029b-4449-b277-bd02e4cec04e" xsi:nil="true"/>
    <lcf76f155ced4ddcb4097134ff3c332f xmlns="6aecea96-92d9-4e27-8968-ec7fe5207b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D5FF66-AC7C-4264-93FC-AF80DCD59E53}">
  <ds:schemaRefs>
    <ds:schemaRef ds:uri="6aecea96-92d9-4e27-8968-ec7fe5207b78"/>
    <ds:schemaRef ds:uri="b16a212e-029b-4449-b277-bd02e4cec0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AAC41B-B7C9-4BF1-9FFE-885F2F8E82B4}">
  <ds:schemaRefs>
    <ds:schemaRef ds:uri="http://schemas.microsoft.com/sharepoint/v3/contenttype/forms"/>
  </ds:schemaRefs>
</ds:datastoreItem>
</file>

<file path=customXml/itemProps3.xml><?xml version="1.0" encoding="utf-8"?>
<ds:datastoreItem xmlns:ds="http://schemas.openxmlformats.org/officeDocument/2006/customXml" ds:itemID="{5C308BF0-1702-4B9D-96E6-40ED9BC7A9B3}">
  <ds:schemaRefs>
    <ds:schemaRef ds:uri="6aecea96-92d9-4e27-8968-ec7fe5207b78"/>
    <ds:schemaRef ds:uri="81569f29-8b58-4234-af09-58ad8fa0954c"/>
    <ds:schemaRef ds:uri="b16a212e-029b-4449-b277-bd02e4cec0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nuovo_modello_power_point</Template>
  <TotalTime>0</TotalTime>
  <Words>2024</Words>
  <Application>Microsoft Office PowerPoint</Application>
  <PresentationFormat>Widescreen</PresentationFormat>
  <Paragraphs>314</Paragraphs>
  <Slides>28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Merriweather</vt:lpstr>
      <vt:lpstr>Wingdings</vt:lpstr>
      <vt:lpstr>Cover_title slide</vt:lpstr>
      <vt:lpstr>Last_slide</vt:lpstr>
      <vt:lpstr>01 slide</vt:lpstr>
      <vt:lpstr>Challenges for biosecurity implementation in outdoor production systems (2024-2025)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vt:lpstr>
      <vt:lpstr>Key findings</vt:lpstr>
      <vt:lpstr>PowerPoint Presentation</vt:lpstr>
      <vt:lpstr>UK outdoor pig farm situation</vt:lpstr>
      <vt:lpstr>PowerPoint Presentation</vt:lpstr>
      <vt:lpstr>PowerPoint Presentation</vt:lpstr>
      <vt:lpstr>Thank you for your attention!</vt:lpstr>
    </vt:vector>
  </TitlesOfParts>
  <Company>IZS A&amp;M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al.deluca</dc:creator>
  <cp:lastModifiedBy>hein.imberechts</cp:lastModifiedBy>
  <cp:revision>19</cp:revision>
  <dcterms:created xsi:type="dcterms:W3CDTF">2013-02-27T16:20:17Z</dcterms:created>
  <dcterms:modified xsi:type="dcterms:W3CDTF">2025-05-12T05:47:05Z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4EA0B736-CF5F-416A-B4DD-6F8A635BCDB6</vt:lpwstr>
  </property>
  <property fmtid="{D5CDD505-2E9C-101B-9397-08002B2CF9AE}" pid="3" name="ArticulatePath">
    <vt:lpwstr>01 template EUPAH&amp;W</vt:lpwstr>
  </property>
  <property fmtid="{D5CDD505-2E9C-101B-9397-08002B2CF9AE}" pid="4" name="ContentTypeId">
    <vt:lpwstr>0x01010074493F82FEC97942ABFC37D20CEEEBE3</vt:lpwstr>
  </property>
  <property fmtid="{D5CDD505-2E9C-101B-9397-08002B2CF9AE}" pid="5" name="MediaServiceImageTags">
    <vt:lpwstr/>
  </property>
</Properties>
</file>