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6121" r:id="rId4"/>
  </p:sldMasterIdLst>
  <p:notesMasterIdLst>
    <p:notesMasterId r:id="rId13"/>
  </p:notesMasterIdLst>
  <p:handoutMasterIdLst>
    <p:handoutMasterId r:id="rId14"/>
  </p:handoutMasterIdLst>
  <p:sldIdLst>
    <p:sldId id="291" r:id="rId5"/>
    <p:sldId id="268" r:id="rId6"/>
    <p:sldId id="316" r:id="rId7"/>
    <p:sldId id="4883" r:id="rId8"/>
    <p:sldId id="4884" r:id="rId9"/>
    <p:sldId id="4885" r:id="rId10"/>
    <p:sldId id="4886" r:id="rId11"/>
    <p:sldId id="4887" r:id="rId12"/>
  </p:sldIdLst>
  <p:sldSz cx="12192000" cy="6858000"/>
  <p:notesSz cx="6877050" cy="9656763"/>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127" algn="l" rtl="0" eaLnBrk="0" fontAlgn="base" hangingPunct="0">
      <a:spcBef>
        <a:spcPct val="0"/>
      </a:spcBef>
      <a:spcAft>
        <a:spcPct val="0"/>
      </a:spcAft>
      <a:defRPr sz="2400" kern="1200">
        <a:solidFill>
          <a:schemeClr val="tx1"/>
        </a:solidFill>
        <a:latin typeface="Times" charset="0"/>
        <a:ea typeface="+mn-ea"/>
        <a:cs typeface="+mn-cs"/>
      </a:defRPr>
    </a:lvl2pPr>
    <a:lvl3pPr marL="914254" algn="l" rtl="0" eaLnBrk="0" fontAlgn="base" hangingPunct="0">
      <a:spcBef>
        <a:spcPct val="0"/>
      </a:spcBef>
      <a:spcAft>
        <a:spcPct val="0"/>
      </a:spcAft>
      <a:defRPr sz="2400" kern="1200">
        <a:solidFill>
          <a:schemeClr val="tx1"/>
        </a:solidFill>
        <a:latin typeface="Times" charset="0"/>
        <a:ea typeface="+mn-ea"/>
        <a:cs typeface="+mn-cs"/>
      </a:defRPr>
    </a:lvl3pPr>
    <a:lvl4pPr marL="1371382" algn="l" rtl="0" eaLnBrk="0" fontAlgn="base" hangingPunct="0">
      <a:spcBef>
        <a:spcPct val="0"/>
      </a:spcBef>
      <a:spcAft>
        <a:spcPct val="0"/>
      </a:spcAft>
      <a:defRPr sz="2400" kern="1200">
        <a:solidFill>
          <a:schemeClr val="tx1"/>
        </a:solidFill>
        <a:latin typeface="Times" charset="0"/>
        <a:ea typeface="+mn-ea"/>
        <a:cs typeface="+mn-cs"/>
      </a:defRPr>
    </a:lvl4pPr>
    <a:lvl5pPr marL="1828509" algn="l" rtl="0" eaLnBrk="0" fontAlgn="base" hangingPunct="0">
      <a:spcBef>
        <a:spcPct val="0"/>
      </a:spcBef>
      <a:spcAft>
        <a:spcPct val="0"/>
      </a:spcAft>
      <a:defRPr sz="2400" kern="1200">
        <a:solidFill>
          <a:schemeClr val="tx1"/>
        </a:solidFill>
        <a:latin typeface="Times" charset="0"/>
        <a:ea typeface="+mn-ea"/>
        <a:cs typeface="+mn-cs"/>
      </a:defRPr>
    </a:lvl5pPr>
    <a:lvl6pPr marL="2285636" algn="l" defTabSz="914254" rtl="0" eaLnBrk="1" latinLnBrk="0" hangingPunct="1">
      <a:defRPr sz="2400" kern="1200">
        <a:solidFill>
          <a:schemeClr val="tx1"/>
        </a:solidFill>
        <a:latin typeface="Times" charset="0"/>
        <a:ea typeface="+mn-ea"/>
        <a:cs typeface="+mn-cs"/>
      </a:defRPr>
    </a:lvl6pPr>
    <a:lvl7pPr marL="2742763" algn="l" defTabSz="914254" rtl="0" eaLnBrk="1" latinLnBrk="0" hangingPunct="1">
      <a:defRPr sz="2400" kern="1200">
        <a:solidFill>
          <a:schemeClr val="tx1"/>
        </a:solidFill>
        <a:latin typeface="Times" charset="0"/>
        <a:ea typeface="+mn-ea"/>
        <a:cs typeface="+mn-cs"/>
      </a:defRPr>
    </a:lvl7pPr>
    <a:lvl8pPr marL="3199891" algn="l" defTabSz="914254" rtl="0" eaLnBrk="1" latinLnBrk="0" hangingPunct="1">
      <a:defRPr sz="2400" kern="1200">
        <a:solidFill>
          <a:schemeClr val="tx1"/>
        </a:solidFill>
        <a:latin typeface="Times" charset="0"/>
        <a:ea typeface="+mn-ea"/>
        <a:cs typeface="+mn-cs"/>
      </a:defRPr>
    </a:lvl8pPr>
    <a:lvl9pPr marL="3657018" algn="l" defTabSz="914254" rtl="0" eaLnBrk="1" latinLnBrk="0" hangingPunct="1">
      <a:defRPr sz="2400" kern="1200">
        <a:solidFill>
          <a:schemeClr val="tx1"/>
        </a:solidFill>
        <a:latin typeface="Times" charset="0"/>
        <a:ea typeface="+mn-ea"/>
        <a:cs typeface="+mn-cs"/>
      </a:defRPr>
    </a:lvl9pPr>
  </p:defaultTextStyle>
  <p:extLst>
    <p:ext uri="{521415D9-36F7-43E2-AB2F-B90AF26B5E84}">
      <p14:sectionLst xmlns:p14="http://schemas.microsoft.com/office/powerpoint/2010/main">
        <p14:section name="Default Section" id="{46CAA831-FFED-4F49-A9A5-73796064D3C0}">
          <p14:sldIdLst>
            <p14:sldId id="291"/>
            <p14:sldId id="268"/>
            <p14:sldId id="316"/>
            <p14:sldId id="4883"/>
            <p14:sldId id="4884"/>
            <p14:sldId id="4885"/>
            <p14:sldId id="4886"/>
            <p14:sldId id="48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9"/>
    <a:srgbClr val="7E6D62"/>
    <a:srgbClr val="000000"/>
    <a:srgbClr val="333333"/>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7D9B4-538B-4CCA-BF68-D66B89CFFFEB}" v="19" dt="2025-05-13T14:59:58.0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21" autoAdjust="0"/>
    <p:restoredTop sz="78664" autoAdjust="0"/>
  </p:normalViewPr>
  <p:slideViewPr>
    <p:cSldViewPr>
      <p:cViewPr varScale="1">
        <p:scale>
          <a:sx n="65" d="100"/>
          <a:sy n="65" d="100"/>
        </p:scale>
        <p:origin x="210" y="96"/>
      </p:cViewPr>
      <p:guideLst>
        <p:guide orient="horz" pos="2160"/>
        <p:guide pos="3840"/>
      </p:guideLst>
    </p:cSldViewPr>
  </p:slideViewPr>
  <p:outlineViewPr>
    <p:cViewPr>
      <p:scale>
        <a:sx n="33" d="100"/>
        <a:sy n="33" d="100"/>
      </p:scale>
      <p:origin x="0" y="-21318"/>
    </p:cViewPr>
  </p:outlineViewPr>
  <p:notesTextViewPr>
    <p:cViewPr>
      <p:scale>
        <a:sx n="100" d="100"/>
        <a:sy n="100" d="100"/>
      </p:scale>
      <p:origin x="0" y="0"/>
    </p:cViewPr>
  </p:notesTextViewPr>
  <p:sorterViewPr>
    <p:cViewPr varScale="1">
      <p:scale>
        <a:sx n="100" d="100"/>
        <a:sy n="100" d="100"/>
      </p:scale>
      <p:origin x="0" y="-51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es Charlier" userId="67e924b5-bcb2-4197-8e93-21c22fc85f31" providerId="ADAL" clId="{515924DD-B89E-4DB6-8A2F-9D48FCB0A680}"/>
    <pc:docChg chg="modSld">
      <pc:chgData name="Johannes Charlier" userId="67e924b5-bcb2-4197-8e93-21c22fc85f31" providerId="ADAL" clId="{515924DD-B89E-4DB6-8A2F-9D48FCB0A680}" dt="2024-12-05T16:35:34.416" v="19" actId="20577"/>
      <pc:docMkLst>
        <pc:docMk/>
      </pc:docMkLst>
      <pc:sldChg chg="modSp mod">
        <pc:chgData name="Johannes Charlier" userId="67e924b5-bcb2-4197-8e93-21c22fc85f31" providerId="ADAL" clId="{515924DD-B89E-4DB6-8A2F-9D48FCB0A680}" dt="2024-12-05T16:35:34.416" v="19" actId="20577"/>
        <pc:sldMkLst>
          <pc:docMk/>
          <pc:sldMk cId="1083566030" sldId="291"/>
        </pc:sldMkLst>
      </pc:sldChg>
    </pc:docChg>
  </pc:docChgLst>
  <pc:docChgLst>
    <pc:chgData name="Johannes Charlier" userId="67e924b5-bcb2-4197-8e93-21c22fc85f31" providerId="ADAL" clId="{AD9AB301-B965-4D5B-8B1E-2A88FE038E12}"/>
    <pc:docChg chg="undo custSel addSld delSld modSld modMainMaster modSection modNotesMaster">
      <pc:chgData name="Johannes Charlier" userId="67e924b5-bcb2-4197-8e93-21c22fc85f31" providerId="ADAL" clId="{AD9AB301-B965-4D5B-8B1E-2A88FE038E12}" dt="2024-05-23T07:56:29.087" v="2931" actId="1076"/>
      <pc:docMkLst>
        <pc:docMk/>
      </pc:docMkLst>
      <pc:sldChg chg="delSp modSp add del mod modNotes">
        <pc:chgData name="Johannes Charlier" userId="67e924b5-bcb2-4197-8e93-21c22fc85f31" providerId="ADAL" clId="{AD9AB301-B965-4D5B-8B1E-2A88FE038E12}" dt="2024-05-15T12:00:39.184" v="379" actId="20577"/>
        <pc:sldMkLst>
          <pc:docMk/>
          <pc:sldMk cId="1915872919" sldId="268"/>
        </pc:sldMkLst>
      </pc:sldChg>
      <pc:sldChg chg="addSp modSp del mod">
        <pc:chgData name="Johannes Charlier" userId="67e924b5-bcb2-4197-8e93-21c22fc85f31" providerId="ADAL" clId="{AD9AB301-B965-4D5B-8B1E-2A88FE038E12}" dt="2024-05-15T11:59:05.128" v="215" actId="47"/>
        <pc:sldMkLst>
          <pc:docMk/>
          <pc:sldMk cId="242427118" sldId="287"/>
        </pc:sldMkLst>
      </pc:sldChg>
      <pc:sldChg chg="addSp delSp modSp add del mod">
        <pc:chgData name="Johannes Charlier" userId="67e924b5-bcb2-4197-8e93-21c22fc85f31" providerId="ADAL" clId="{AD9AB301-B965-4D5B-8B1E-2A88FE038E12}" dt="2024-05-15T11:59:02.966" v="214" actId="1076"/>
        <pc:sldMkLst>
          <pc:docMk/>
          <pc:sldMk cId="1083566030" sldId="291"/>
        </pc:sldMkLst>
      </pc:sldChg>
      <pc:sldChg chg="modSp modNotes">
        <pc:chgData name="Johannes Charlier" userId="67e924b5-bcb2-4197-8e93-21c22fc85f31" providerId="ADAL" clId="{AD9AB301-B965-4D5B-8B1E-2A88FE038E12}" dt="2024-05-15T11:58:06.764" v="186"/>
        <pc:sldMkLst>
          <pc:docMk/>
          <pc:sldMk cId="3926583293" sldId="311"/>
        </pc:sldMkLst>
      </pc:sldChg>
      <pc:sldChg chg="delSp modSp add del mod">
        <pc:chgData name="Johannes Charlier" userId="67e924b5-bcb2-4197-8e93-21c22fc85f31" providerId="ADAL" clId="{AD9AB301-B965-4D5B-8B1E-2A88FE038E12}" dt="2024-05-15T12:04:05.234" v="638" actId="20577"/>
        <pc:sldMkLst>
          <pc:docMk/>
          <pc:sldMk cId="3561356223" sldId="316"/>
        </pc:sldMkLst>
      </pc:sldChg>
      <pc:sldChg chg="modSp del modNotes">
        <pc:chgData name="Johannes Charlier" userId="67e924b5-bcb2-4197-8e93-21c22fc85f31" providerId="ADAL" clId="{AD9AB301-B965-4D5B-8B1E-2A88FE038E12}" dt="2024-05-15T15:07:16.504" v="2769" actId="47"/>
        <pc:sldMkLst>
          <pc:docMk/>
          <pc:sldMk cId="2231717623" sldId="333"/>
        </pc:sldMkLst>
      </pc:sldChg>
      <pc:sldChg chg="modSp add mod">
        <pc:chgData name="Johannes Charlier" userId="67e924b5-bcb2-4197-8e93-21c22fc85f31" providerId="ADAL" clId="{AD9AB301-B965-4D5B-8B1E-2A88FE038E12}" dt="2024-05-23T07:42:03.435" v="2837" actId="20577"/>
        <pc:sldMkLst>
          <pc:docMk/>
          <pc:sldMk cId="3880652325" sldId="625"/>
        </pc:sldMkLst>
      </pc:sldChg>
      <pc:sldChg chg="modSp add mod">
        <pc:chgData name="Johannes Charlier" userId="67e924b5-bcb2-4197-8e93-21c22fc85f31" providerId="ADAL" clId="{AD9AB301-B965-4D5B-8B1E-2A88FE038E12}" dt="2024-05-23T07:41:44.879" v="2835" actId="20577"/>
        <pc:sldMkLst>
          <pc:docMk/>
          <pc:sldMk cId="1116567517" sldId="629"/>
        </pc:sldMkLst>
      </pc:sldChg>
      <pc:sldChg chg="addSp delSp modSp add mod">
        <pc:chgData name="Johannes Charlier" userId="67e924b5-bcb2-4197-8e93-21c22fc85f31" providerId="ADAL" clId="{AD9AB301-B965-4D5B-8B1E-2A88FE038E12}" dt="2024-05-15T14:36:55.003" v="2154" actId="1076"/>
        <pc:sldMkLst>
          <pc:docMk/>
          <pc:sldMk cId="2817954796" sldId="633"/>
        </pc:sldMkLst>
      </pc:sldChg>
      <pc:sldChg chg="modSp del mod">
        <pc:chgData name="Johannes Charlier" userId="67e924b5-bcb2-4197-8e93-21c22fc85f31" providerId="ADAL" clId="{AD9AB301-B965-4D5B-8B1E-2A88FE038E12}" dt="2024-05-15T12:29:22.266" v="1213" actId="47"/>
        <pc:sldMkLst>
          <pc:docMk/>
          <pc:sldMk cId="4133446529" sldId="887"/>
        </pc:sldMkLst>
      </pc:sldChg>
      <pc:sldChg chg="modSp del modNotes">
        <pc:chgData name="Johannes Charlier" userId="67e924b5-bcb2-4197-8e93-21c22fc85f31" providerId="ADAL" clId="{AD9AB301-B965-4D5B-8B1E-2A88FE038E12}" dt="2024-05-15T15:03:30.080" v="2660" actId="47"/>
        <pc:sldMkLst>
          <pc:docMk/>
          <pc:sldMk cId="3704824351" sldId="953"/>
        </pc:sldMkLst>
      </pc:sldChg>
      <pc:sldChg chg="del">
        <pc:chgData name="Johannes Charlier" userId="67e924b5-bcb2-4197-8e93-21c22fc85f31" providerId="ADAL" clId="{AD9AB301-B965-4D5B-8B1E-2A88FE038E12}" dt="2024-05-15T11:56:21.851" v="182" actId="47"/>
        <pc:sldMkLst>
          <pc:docMk/>
          <pc:sldMk cId="528987795" sldId="978"/>
        </pc:sldMkLst>
      </pc:sldChg>
      <pc:sldChg chg="modSp del">
        <pc:chgData name="Johannes Charlier" userId="67e924b5-bcb2-4197-8e93-21c22fc85f31" providerId="ADAL" clId="{AD9AB301-B965-4D5B-8B1E-2A88FE038E12}" dt="2024-05-15T15:07:21.229" v="2771" actId="47"/>
        <pc:sldMkLst>
          <pc:docMk/>
          <pc:sldMk cId="2292560883" sldId="1014"/>
        </pc:sldMkLst>
      </pc:sldChg>
      <pc:sldChg chg="modSp del">
        <pc:chgData name="Johannes Charlier" userId="67e924b5-bcb2-4197-8e93-21c22fc85f31" providerId="ADAL" clId="{AD9AB301-B965-4D5B-8B1E-2A88FE038E12}" dt="2024-05-15T15:05:04.792" v="2703" actId="47"/>
        <pc:sldMkLst>
          <pc:docMk/>
          <pc:sldMk cId="2612734973" sldId="1023"/>
        </pc:sldMkLst>
      </pc:sldChg>
      <pc:sldChg chg="modSp del modNotes">
        <pc:chgData name="Johannes Charlier" userId="67e924b5-bcb2-4197-8e93-21c22fc85f31" providerId="ADAL" clId="{AD9AB301-B965-4D5B-8B1E-2A88FE038E12}" dt="2024-05-15T15:07:14.578" v="2768" actId="47"/>
        <pc:sldMkLst>
          <pc:docMk/>
          <pc:sldMk cId="3509530863" sldId="1041"/>
        </pc:sldMkLst>
      </pc:sldChg>
      <pc:sldChg chg="modSp del">
        <pc:chgData name="Johannes Charlier" userId="67e924b5-bcb2-4197-8e93-21c22fc85f31" providerId="ADAL" clId="{AD9AB301-B965-4D5B-8B1E-2A88FE038E12}" dt="2024-05-15T14:55:44.705" v="2542" actId="47"/>
        <pc:sldMkLst>
          <pc:docMk/>
          <pc:sldMk cId="1008123444" sldId="1051"/>
        </pc:sldMkLst>
      </pc:sldChg>
      <pc:sldChg chg="modSp del">
        <pc:chgData name="Johannes Charlier" userId="67e924b5-bcb2-4197-8e93-21c22fc85f31" providerId="ADAL" clId="{AD9AB301-B965-4D5B-8B1E-2A88FE038E12}" dt="2024-05-15T14:58:27.476" v="2643" actId="47"/>
        <pc:sldMkLst>
          <pc:docMk/>
          <pc:sldMk cId="2450842631" sldId="1052"/>
        </pc:sldMkLst>
      </pc:sldChg>
      <pc:sldChg chg="modSp del modNotes">
        <pc:chgData name="Johannes Charlier" userId="67e924b5-bcb2-4197-8e93-21c22fc85f31" providerId="ADAL" clId="{AD9AB301-B965-4D5B-8B1E-2A88FE038E12}" dt="2024-05-15T15:04:34.313" v="2675" actId="47"/>
        <pc:sldMkLst>
          <pc:docMk/>
          <pc:sldMk cId="810989970" sldId="1056"/>
        </pc:sldMkLst>
      </pc:sldChg>
      <pc:sldChg chg="modSp del modNotes">
        <pc:chgData name="Johannes Charlier" userId="67e924b5-bcb2-4197-8e93-21c22fc85f31" providerId="ADAL" clId="{AD9AB301-B965-4D5B-8B1E-2A88FE038E12}" dt="2024-05-15T15:04:59.098" v="2702" actId="47"/>
        <pc:sldMkLst>
          <pc:docMk/>
          <pc:sldMk cId="863366307" sldId="1062"/>
        </pc:sldMkLst>
      </pc:sldChg>
      <pc:sldChg chg="modSp del">
        <pc:chgData name="Johannes Charlier" userId="67e924b5-bcb2-4197-8e93-21c22fc85f31" providerId="ADAL" clId="{AD9AB301-B965-4D5B-8B1E-2A88FE038E12}" dt="2024-05-15T14:58:18.843" v="2642" actId="47"/>
        <pc:sldMkLst>
          <pc:docMk/>
          <pc:sldMk cId="3683997713" sldId="1071"/>
        </pc:sldMkLst>
      </pc:sldChg>
      <pc:sldChg chg="modSp del">
        <pc:chgData name="Johannes Charlier" userId="67e924b5-bcb2-4197-8e93-21c22fc85f31" providerId="ADAL" clId="{AD9AB301-B965-4D5B-8B1E-2A88FE038E12}" dt="2024-05-15T14:58:31.410" v="2644" actId="47"/>
        <pc:sldMkLst>
          <pc:docMk/>
          <pc:sldMk cId="3002833150" sldId="1072"/>
        </pc:sldMkLst>
      </pc:sldChg>
      <pc:sldChg chg="modSp del">
        <pc:chgData name="Johannes Charlier" userId="67e924b5-bcb2-4197-8e93-21c22fc85f31" providerId="ADAL" clId="{AD9AB301-B965-4D5B-8B1E-2A88FE038E12}" dt="2024-05-15T14:58:33.698" v="2645" actId="47"/>
        <pc:sldMkLst>
          <pc:docMk/>
          <pc:sldMk cId="2618190896" sldId="1073"/>
        </pc:sldMkLst>
      </pc:sldChg>
      <pc:sldChg chg="modSp del">
        <pc:chgData name="Johannes Charlier" userId="67e924b5-bcb2-4197-8e93-21c22fc85f31" providerId="ADAL" clId="{AD9AB301-B965-4D5B-8B1E-2A88FE038E12}" dt="2024-05-15T14:58:34.697" v="2646" actId="47"/>
        <pc:sldMkLst>
          <pc:docMk/>
          <pc:sldMk cId="2303863906" sldId="1074"/>
        </pc:sldMkLst>
      </pc:sldChg>
      <pc:sldChg chg="modSp del">
        <pc:chgData name="Johannes Charlier" userId="67e924b5-bcb2-4197-8e93-21c22fc85f31" providerId="ADAL" clId="{AD9AB301-B965-4D5B-8B1E-2A88FE038E12}" dt="2024-05-15T14:58:35.946" v="2647" actId="47"/>
        <pc:sldMkLst>
          <pc:docMk/>
          <pc:sldMk cId="4041132287" sldId="1075"/>
        </pc:sldMkLst>
      </pc:sldChg>
      <pc:sldChg chg="modSp del modNotes">
        <pc:chgData name="Johannes Charlier" userId="67e924b5-bcb2-4197-8e93-21c22fc85f31" providerId="ADAL" clId="{AD9AB301-B965-4D5B-8B1E-2A88FE038E12}" dt="2024-05-23T07:54:13.224" v="2851" actId="47"/>
        <pc:sldMkLst>
          <pc:docMk/>
          <pc:sldMk cId="2426635685" sldId="1076"/>
        </pc:sldMkLst>
      </pc:sldChg>
      <pc:sldChg chg="addSp delSp modSp mod modNotes">
        <pc:chgData name="Johannes Charlier" userId="67e924b5-bcb2-4197-8e93-21c22fc85f31" providerId="ADAL" clId="{AD9AB301-B965-4D5B-8B1E-2A88FE038E12}" dt="2024-05-23T07:56:29.087" v="2931" actId="1076"/>
        <pc:sldMkLst>
          <pc:docMk/>
          <pc:sldMk cId="1156216732" sldId="1077"/>
        </pc:sldMkLst>
      </pc:sldChg>
      <pc:sldChg chg="modSp del modNotes modNotesTx">
        <pc:chgData name="Johannes Charlier" userId="67e924b5-bcb2-4197-8e93-21c22fc85f31" providerId="ADAL" clId="{AD9AB301-B965-4D5B-8B1E-2A88FE038E12}" dt="2024-05-23T07:55:01.076" v="2852" actId="47"/>
        <pc:sldMkLst>
          <pc:docMk/>
          <pc:sldMk cId="3116354704" sldId="1078"/>
        </pc:sldMkLst>
      </pc:sldChg>
      <pc:sldChg chg="modSp del modNotes">
        <pc:chgData name="Johannes Charlier" userId="67e924b5-bcb2-4197-8e93-21c22fc85f31" providerId="ADAL" clId="{AD9AB301-B965-4D5B-8B1E-2A88FE038E12}" dt="2024-05-15T15:04:32.393" v="2674" actId="47"/>
        <pc:sldMkLst>
          <pc:docMk/>
          <pc:sldMk cId="416033573" sldId="1079"/>
        </pc:sldMkLst>
      </pc:sldChg>
      <pc:sldChg chg="modSp del">
        <pc:chgData name="Johannes Charlier" userId="67e924b5-bcb2-4197-8e93-21c22fc85f31" providerId="ADAL" clId="{AD9AB301-B965-4D5B-8B1E-2A88FE038E12}" dt="2024-05-15T15:03:15.017" v="2659" actId="47"/>
        <pc:sldMkLst>
          <pc:docMk/>
          <pc:sldMk cId="2344326892" sldId="1080"/>
        </pc:sldMkLst>
      </pc:sldChg>
      <pc:sldChg chg="modSp del modNotes">
        <pc:chgData name="Johannes Charlier" userId="67e924b5-bcb2-4197-8e93-21c22fc85f31" providerId="ADAL" clId="{AD9AB301-B965-4D5B-8B1E-2A88FE038E12}" dt="2024-05-15T15:05:11.581" v="2704" actId="47"/>
        <pc:sldMkLst>
          <pc:docMk/>
          <pc:sldMk cId="257935522" sldId="1081"/>
        </pc:sldMkLst>
      </pc:sldChg>
      <pc:sldChg chg="modSp del modNotes">
        <pc:chgData name="Johannes Charlier" userId="67e924b5-bcb2-4197-8e93-21c22fc85f31" providerId="ADAL" clId="{AD9AB301-B965-4D5B-8B1E-2A88FE038E12}" dt="2024-05-15T15:04:56.715" v="2701" actId="47"/>
        <pc:sldMkLst>
          <pc:docMk/>
          <pc:sldMk cId="1387601390" sldId="1082"/>
        </pc:sldMkLst>
      </pc:sldChg>
      <pc:sldChg chg="addSp delSp modSp mod modNotes">
        <pc:chgData name="Johannes Charlier" userId="67e924b5-bcb2-4197-8e93-21c22fc85f31" providerId="ADAL" clId="{AD9AB301-B965-4D5B-8B1E-2A88FE038E12}" dt="2024-05-15T15:06:58.757" v="2767" actId="1076"/>
        <pc:sldMkLst>
          <pc:docMk/>
          <pc:sldMk cId="2938364703" sldId="1083"/>
        </pc:sldMkLst>
      </pc:sldChg>
      <pc:sldChg chg="modSp del modNotes">
        <pc:chgData name="Johannes Charlier" userId="67e924b5-bcb2-4197-8e93-21c22fc85f31" providerId="ADAL" clId="{AD9AB301-B965-4D5B-8B1E-2A88FE038E12}" dt="2024-05-15T15:07:17.915" v="2770" actId="47"/>
        <pc:sldMkLst>
          <pc:docMk/>
          <pc:sldMk cId="761305181" sldId="1084"/>
        </pc:sldMkLst>
      </pc:sldChg>
      <pc:sldChg chg="modSp mod">
        <pc:chgData name="Johannes Charlier" userId="67e924b5-bcb2-4197-8e93-21c22fc85f31" providerId="ADAL" clId="{AD9AB301-B965-4D5B-8B1E-2A88FE038E12}" dt="2024-05-15T14:58:11.776" v="2641" actId="20577"/>
        <pc:sldMkLst>
          <pc:docMk/>
          <pc:sldMk cId="3957901125" sldId="1085"/>
        </pc:sldMkLst>
      </pc:sldChg>
      <pc:sldChg chg="modSp del">
        <pc:chgData name="Johannes Charlier" userId="67e924b5-bcb2-4197-8e93-21c22fc85f31" providerId="ADAL" clId="{AD9AB301-B965-4D5B-8B1E-2A88FE038E12}" dt="2024-05-15T14:57:57.571" v="2637" actId="47"/>
        <pc:sldMkLst>
          <pc:docMk/>
          <pc:sldMk cId="1361101814" sldId="1086"/>
        </pc:sldMkLst>
      </pc:sldChg>
      <pc:sldChg chg="modSp mod">
        <pc:chgData name="Johannes Charlier" userId="67e924b5-bcb2-4197-8e93-21c22fc85f31" providerId="ADAL" clId="{AD9AB301-B965-4D5B-8B1E-2A88FE038E12}" dt="2024-05-15T15:02:12.776" v="2652" actId="27636"/>
        <pc:sldMkLst>
          <pc:docMk/>
          <pc:sldMk cId="3666149679" sldId="1087"/>
        </pc:sldMkLst>
      </pc:sldChg>
      <pc:sldChg chg="addSp delSp modSp mod">
        <pc:chgData name="Johannes Charlier" userId="67e924b5-bcb2-4197-8e93-21c22fc85f31" providerId="ADAL" clId="{AD9AB301-B965-4D5B-8B1E-2A88FE038E12}" dt="2024-05-15T15:03:02.192" v="2658" actId="14100"/>
        <pc:sldMkLst>
          <pc:docMk/>
          <pc:sldMk cId="3051292074" sldId="1088"/>
        </pc:sldMkLst>
      </pc:sldChg>
      <pc:sldChg chg="modSp del">
        <pc:chgData name="Johannes Charlier" userId="67e924b5-bcb2-4197-8e93-21c22fc85f31" providerId="ADAL" clId="{AD9AB301-B965-4D5B-8B1E-2A88FE038E12}" dt="2024-05-15T14:55:51.551" v="2543" actId="47"/>
        <pc:sldMkLst>
          <pc:docMk/>
          <pc:sldMk cId="4286184634" sldId="1089"/>
        </pc:sldMkLst>
      </pc:sldChg>
      <pc:sldChg chg="addSp modSp add mod modAnim">
        <pc:chgData name="Johannes Charlier" userId="67e924b5-bcb2-4197-8e93-21c22fc85f31" providerId="ADAL" clId="{AD9AB301-B965-4D5B-8B1E-2A88FE038E12}" dt="2024-05-15T12:29:14.173" v="1212" actId="1076"/>
        <pc:sldMkLst>
          <pc:docMk/>
          <pc:sldMk cId="2363913540" sldId="4882"/>
        </pc:sldMkLst>
      </pc:sldChg>
      <pc:sldChg chg="modSp add mod">
        <pc:chgData name="Johannes Charlier" userId="67e924b5-bcb2-4197-8e93-21c22fc85f31" providerId="ADAL" clId="{AD9AB301-B965-4D5B-8B1E-2A88FE038E12}" dt="2024-05-23T07:43:12.051" v="2845" actId="20577"/>
        <pc:sldMkLst>
          <pc:docMk/>
          <pc:sldMk cId="2217417038" sldId="4883"/>
        </pc:sldMkLst>
      </pc:sldChg>
      <pc:sldChg chg="modSp add mod">
        <pc:chgData name="Johannes Charlier" userId="67e924b5-bcb2-4197-8e93-21c22fc85f31" providerId="ADAL" clId="{AD9AB301-B965-4D5B-8B1E-2A88FE038E12}" dt="2024-05-15T14:54:58.887" v="2527" actId="1076"/>
        <pc:sldMkLst>
          <pc:docMk/>
          <pc:sldMk cId="164996" sldId="4884"/>
        </pc:sldMkLst>
      </pc:sldChg>
      <pc:sldChg chg="modSp add mod">
        <pc:chgData name="Johannes Charlier" userId="67e924b5-bcb2-4197-8e93-21c22fc85f31" providerId="ADAL" clId="{AD9AB301-B965-4D5B-8B1E-2A88FE038E12}" dt="2024-05-23T07:45:21.332" v="2850" actId="20577"/>
        <pc:sldMkLst>
          <pc:docMk/>
          <pc:sldMk cId="980290681" sldId="4885"/>
        </pc:sldMkLst>
      </pc:sldChg>
      <pc:sldMasterChg chg="modSp delSldLayout modSldLayout">
        <pc:chgData name="Johannes Charlier" userId="67e924b5-bcb2-4197-8e93-21c22fc85f31" providerId="ADAL" clId="{AD9AB301-B965-4D5B-8B1E-2A88FE038E12}" dt="2024-05-15T11:59:16.606" v="217" actId="47"/>
        <pc:sldMasterMkLst>
          <pc:docMk/>
          <pc:sldMasterMk cId="0" sldId="2147483648"/>
        </pc:sldMasterMkLst>
        <pc:sldLayoutChg chg="modSp">
          <pc:chgData name="Johannes Charlier" userId="67e924b5-bcb2-4197-8e93-21c22fc85f31" providerId="ADAL" clId="{AD9AB301-B965-4D5B-8B1E-2A88FE038E12}" dt="2024-05-15T11:58:06.764" v="186"/>
          <pc:sldLayoutMkLst>
            <pc:docMk/>
            <pc:sldMasterMk cId="0" sldId="2147483648"/>
            <pc:sldLayoutMk cId="3632807698" sldId="2147486085"/>
          </pc:sldLayoutMkLst>
        </pc:sldLayoutChg>
        <pc:sldLayoutChg chg="modSp">
          <pc:chgData name="Johannes Charlier" userId="67e924b5-bcb2-4197-8e93-21c22fc85f31" providerId="ADAL" clId="{AD9AB301-B965-4D5B-8B1E-2A88FE038E12}" dt="2024-05-15T11:58:06.764" v="186"/>
          <pc:sldLayoutMkLst>
            <pc:docMk/>
            <pc:sldMasterMk cId="0" sldId="2147483648"/>
            <pc:sldLayoutMk cId="2360390641" sldId="2147486116"/>
          </pc:sldLayoutMkLst>
        </pc:sldLayoutChg>
        <pc:sldLayoutChg chg="modSp">
          <pc:chgData name="Johannes Charlier" userId="67e924b5-bcb2-4197-8e93-21c22fc85f31" providerId="ADAL" clId="{AD9AB301-B965-4D5B-8B1E-2A88FE038E12}" dt="2024-05-15T11:58:06.764" v="186"/>
          <pc:sldLayoutMkLst>
            <pc:docMk/>
            <pc:sldMasterMk cId="0" sldId="2147483648"/>
            <pc:sldLayoutMk cId="2254501369" sldId="2147486118"/>
          </pc:sldLayoutMkLst>
        </pc:sldLayoutChg>
        <pc:sldLayoutChg chg="modSp">
          <pc:chgData name="Johannes Charlier" userId="67e924b5-bcb2-4197-8e93-21c22fc85f31" providerId="ADAL" clId="{AD9AB301-B965-4D5B-8B1E-2A88FE038E12}" dt="2024-05-15T11:58:06.764" v="186"/>
          <pc:sldLayoutMkLst>
            <pc:docMk/>
            <pc:sldMasterMk cId="0" sldId="2147483648"/>
            <pc:sldLayoutMk cId="3650805552" sldId="2147486119"/>
          </pc:sldLayoutMkLst>
        </pc:sldLayoutChg>
        <pc:sldLayoutChg chg="del">
          <pc:chgData name="Johannes Charlier" userId="67e924b5-bcb2-4197-8e93-21c22fc85f31" providerId="ADAL" clId="{AD9AB301-B965-4D5B-8B1E-2A88FE038E12}" dt="2024-05-15T11:59:16.606" v="217" actId="47"/>
          <pc:sldLayoutMkLst>
            <pc:docMk/>
            <pc:sldMasterMk cId="0" sldId="2147483648"/>
            <pc:sldLayoutMk cId="919611364" sldId="2147486120"/>
          </pc:sldLayoutMkLst>
        </pc:sldLayoutChg>
      </pc:sldMasterChg>
    </pc:docChg>
  </pc:docChgLst>
  <pc:docChgLst>
    <pc:chgData name="Johannes Charlier" userId="67e924b5-bcb2-4197-8e93-21c22fc85f31" providerId="ADAL" clId="{3147D9B4-538B-4CCA-BF68-D66B89CFFFEB}"/>
    <pc:docChg chg="undo custSel addSld delSld modSld sldOrd delMainMaster modSection">
      <pc:chgData name="Johannes Charlier" userId="67e924b5-bcb2-4197-8e93-21c22fc85f31" providerId="ADAL" clId="{3147D9B4-538B-4CCA-BF68-D66B89CFFFEB}" dt="2025-05-13T15:03:15.949" v="1387" actId="47"/>
      <pc:docMkLst>
        <pc:docMk/>
      </pc:docMkLst>
      <pc:sldChg chg="modSp mod">
        <pc:chgData name="Johannes Charlier" userId="67e924b5-bcb2-4197-8e93-21c22fc85f31" providerId="ADAL" clId="{3147D9B4-538B-4CCA-BF68-D66B89CFFFEB}" dt="2025-05-13T14:13:59.113" v="14" actId="20577"/>
        <pc:sldMkLst>
          <pc:docMk/>
          <pc:sldMk cId="1083566030" sldId="291"/>
        </pc:sldMkLst>
        <pc:spChg chg="mod">
          <ac:chgData name="Johannes Charlier" userId="67e924b5-bcb2-4197-8e93-21c22fc85f31" providerId="ADAL" clId="{3147D9B4-538B-4CCA-BF68-D66B89CFFFEB}" dt="2025-05-13T14:13:59.113" v="14" actId="20577"/>
          <ac:spMkLst>
            <pc:docMk/>
            <pc:sldMk cId="1083566030" sldId="291"/>
            <ac:spMk id="7" creationId="{65E334E9-B76B-98C7-E256-0E332C4F8677}"/>
          </ac:spMkLst>
        </pc:spChg>
      </pc:sldChg>
      <pc:sldChg chg="addSp delSp modSp del mod">
        <pc:chgData name="Johannes Charlier" userId="67e924b5-bcb2-4197-8e93-21c22fc85f31" providerId="ADAL" clId="{3147D9B4-538B-4CCA-BF68-D66B89CFFFEB}" dt="2025-05-13T15:03:15.949" v="1387" actId="47"/>
        <pc:sldMkLst>
          <pc:docMk/>
          <pc:sldMk cId="3926583293" sldId="311"/>
        </pc:sldMkLst>
        <pc:spChg chg="add mod">
          <ac:chgData name="Johannes Charlier" userId="67e924b5-bcb2-4197-8e93-21c22fc85f31" providerId="ADAL" clId="{3147D9B4-538B-4CCA-BF68-D66B89CFFFEB}" dt="2025-05-13T14:59:27.052" v="1360" actId="478"/>
          <ac:spMkLst>
            <pc:docMk/>
            <pc:sldMk cId="3926583293" sldId="311"/>
            <ac:spMk id="4" creationId="{8D07C7B0-1847-8B43-8F98-6C0F67BE16E7}"/>
          </ac:spMkLst>
        </pc:spChg>
        <pc:spChg chg="del">
          <ac:chgData name="Johannes Charlier" userId="67e924b5-bcb2-4197-8e93-21c22fc85f31" providerId="ADAL" clId="{3147D9B4-538B-4CCA-BF68-D66B89CFFFEB}" dt="2025-05-13T14:57:37.497" v="1359" actId="478"/>
          <ac:spMkLst>
            <pc:docMk/>
            <pc:sldMk cId="3926583293" sldId="311"/>
            <ac:spMk id="6" creationId="{2D5D26E9-0AF1-4C3E-9CD0-607B4A9B3C29}"/>
          </ac:spMkLst>
        </pc:spChg>
        <pc:picChg chg="del">
          <ac:chgData name="Johannes Charlier" userId="67e924b5-bcb2-4197-8e93-21c22fc85f31" providerId="ADAL" clId="{3147D9B4-538B-4CCA-BF68-D66B89CFFFEB}" dt="2025-05-13T14:59:27.052" v="1360" actId="478"/>
          <ac:picMkLst>
            <pc:docMk/>
            <pc:sldMk cId="3926583293" sldId="311"/>
            <ac:picMk id="14" creationId="{3B7A9821-3986-4139-A51F-6DB7F2733EA4}"/>
          </ac:picMkLst>
        </pc:picChg>
      </pc:sldChg>
      <pc:sldChg chg="addSp delSp modSp del mod modNotesTx">
        <pc:chgData name="Johannes Charlier" userId="67e924b5-bcb2-4197-8e93-21c22fc85f31" providerId="ADAL" clId="{3147D9B4-538B-4CCA-BF68-D66B89CFFFEB}" dt="2025-05-13T14:40:33.341" v="1033" actId="47"/>
        <pc:sldMkLst>
          <pc:docMk/>
          <pc:sldMk cId="3880652325" sldId="625"/>
        </pc:sldMkLst>
        <pc:spChg chg="mod">
          <ac:chgData name="Johannes Charlier" userId="67e924b5-bcb2-4197-8e93-21c22fc85f31" providerId="ADAL" clId="{3147D9B4-538B-4CCA-BF68-D66B89CFFFEB}" dt="2025-05-13T14:31:01.031" v="852" actId="20577"/>
          <ac:spMkLst>
            <pc:docMk/>
            <pc:sldMk cId="3880652325" sldId="625"/>
            <ac:spMk id="3" creationId="{87CDCA8B-22EE-4CAA-BE36-7C5A3ABE8315}"/>
          </ac:spMkLst>
        </pc:spChg>
        <pc:spChg chg="add mod">
          <ac:chgData name="Johannes Charlier" userId="67e924b5-bcb2-4197-8e93-21c22fc85f31" providerId="ADAL" clId="{3147D9B4-538B-4CCA-BF68-D66B89CFFFEB}" dt="2025-05-13T14:31:56.802" v="885" actId="14100"/>
          <ac:spMkLst>
            <pc:docMk/>
            <pc:sldMk cId="3880652325" sldId="625"/>
            <ac:spMk id="4" creationId="{1DF31481-4135-2621-9210-2CFD4B20A120}"/>
          </ac:spMkLst>
        </pc:spChg>
        <pc:spChg chg="add mod">
          <ac:chgData name="Johannes Charlier" userId="67e924b5-bcb2-4197-8e93-21c22fc85f31" providerId="ADAL" clId="{3147D9B4-538B-4CCA-BF68-D66B89CFFFEB}" dt="2025-05-13T14:32:12.878" v="906" actId="5793"/>
          <ac:spMkLst>
            <pc:docMk/>
            <pc:sldMk cId="3880652325" sldId="625"/>
            <ac:spMk id="5" creationId="{41859BA3-7CB1-753E-AACE-883279ECB47A}"/>
          </ac:spMkLst>
        </pc:spChg>
        <pc:spChg chg="mod">
          <ac:chgData name="Johannes Charlier" userId="67e924b5-bcb2-4197-8e93-21c22fc85f31" providerId="ADAL" clId="{3147D9B4-538B-4CCA-BF68-D66B89CFFFEB}" dt="2025-05-13T14:31:48.702" v="883" actId="14100"/>
          <ac:spMkLst>
            <pc:docMk/>
            <pc:sldMk cId="3880652325" sldId="625"/>
            <ac:spMk id="7" creationId="{AEE7C71D-8097-6F69-D6A7-302FEEC353F9}"/>
          </ac:spMkLst>
        </pc:spChg>
        <pc:picChg chg="del">
          <ac:chgData name="Johannes Charlier" userId="67e924b5-bcb2-4197-8e93-21c22fc85f31" providerId="ADAL" clId="{3147D9B4-538B-4CCA-BF68-D66B89CFFFEB}" dt="2025-05-13T14:30:26.420" v="826" actId="478"/>
          <ac:picMkLst>
            <pc:docMk/>
            <pc:sldMk cId="3880652325" sldId="625"/>
            <ac:picMk id="1028" creationId="{30E72268-D457-20BC-717A-1EA2A6D28F43}"/>
          </ac:picMkLst>
        </pc:picChg>
      </pc:sldChg>
      <pc:sldChg chg="delSp modSp del mod ord modNotesTx">
        <pc:chgData name="Johannes Charlier" userId="67e924b5-bcb2-4197-8e93-21c22fc85f31" providerId="ADAL" clId="{3147D9B4-538B-4CCA-BF68-D66B89CFFFEB}" dt="2025-05-13T14:35:55.783" v="1010" actId="47"/>
        <pc:sldMkLst>
          <pc:docMk/>
          <pc:sldMk cId="1116567517" sldId="629"/>
        </pc:sldMkLst>
        <pc:spChg chg="mod">
          <ac:chgData name="Johannes Charlier" userId="67e924b5-bcb2-4197-8e93-21c22fc85f31" providerId="ADAL" clId="{3147D9B4-538B-4CCA-BF68-D66B89CFFFEB}" dt="2025-05-13T14:25:43.612" v="624" actId="20577"/>
          <ac:spMkLst>
            <pc:docMk/>
            <pc:sldMk cId="1116567517" sldId="629"/>
            <ac:spMk id="3" creationId="{87CDCA8B-22EE-4CAA-BE36-7C5A3ABE8315}"/>
          </ac:spMkLst>
        </pc:spChg>
        <pc:spChg chg="mod">
          <ac:chgData name="Johannes Charlier" userId="67e924b5-bcb2-4197-8e93-21c22fc85f31" providerId="ADAL" clId="{3147D9B4-538B-4CCA-BF68-D66B89CFFFEB}" dt="2025-05-13T14:28:47.764" v="792" actId="5793"/>
          <ac:spMkLst>
            <pc:docMk/>
            <pc:sldMk cId="1116567517" sldId="629"/>
            <ac:spMk id="7" creationId="{AEE7C71D-8097-6F69-D6A7-302FEEC353F9}"/>
          </ac:spMkLst>
        </pc:spChg>
        <pc:picChg chg="del">
          <ac:chgData name="Johannes Charlier" userId="67e924b5-bcb2-4197-8e93-21c22fc85f31" providerId="ADAL" clId="{3147D9B4-538B-4CCA-BF68-D66B89CFFFEB}" dt="2025-05-13T14:22:56.111" v="527" actId="478"/>
          <ac:picMkLst>
            <pc:docMk/>
            <pc:sldMk cId="1116567517" sldId="629"/>
            <ac:picMk id="5" creationId="{7BA665F1-D90B-6D34-4FD4-5CE73A0F7CD0}"/>
          </ac:picMkLst>
        </pc:picChg>
      </pc:sldChg>
      <pc:sldChg chg="del">
        <pc:chgData name="Johannes Charlier" userId="67e924b5-bcb2-4197-8e93-21c22fc85f31" providerId="ADAL" clId="{3147D9B4-538B-4CCA-BF68-D66B89CFFFEB}" dt="2025-05-13T14:14:37.858" v="15" actId="47"/>
        <pc:sldMkLst>
          <pc:docMk/>
          <pc:sldMk cId="2817954796" sldId="633"/>
        </pc:sldMkLst>
      </pc:sldChg>
      <pc:sldChg chg="del">
        <pc:chgData name="Johannes Charlier" userId="67e924b5-bcb2-4197-8e93-21c22fc85f31" providerId="ADAL" clId="{3147D9B4-538B-4CCA-BF68-D66B89CFFFEB}" dt="2025-05-13T14:33:36.438" v="978" actId="47"/>
        <pc:sldMkLst>
          <pc:docMk/>
          <pc:sldMk cId="1156216732" sldId="1077"/>
        </pc:sldMkLst>
      </pc:sldChg>
      <pc:sldChg chg="del">
        <pc:chgData name="Johannes Charlier" userId="67e924b5-bcb2-4197-8e93-21c22fc85f31" providerId="ADAL" clId="{3147D9B4-538B-4CCA-BF68-D66B89CFFFEB}" dt="2025-05-13T14:33:40.305" v="979" actId="47"/>
        <pc:sldMkLst>
          <pc:docMk/>
          <pc:sldMk cId="2938364703" sldId="1083"/>
        </pc:sldMkLst>
      </pc:sldChg>
      <pc:sldChg chg="del">
        <pc:chgData name="Johannes Charlier" userId="67e924b5-bcb2-4197-8e93-21c22fc85f31" providerId="ADAL" clId="{3147D9B4-538B-4CCA-BF68-D66B89CFFFEB}" dt="2025-05-13T14:33:27.608" v="975" actId="47"/>
        <pc:sldMkLst>
          <pc:docMk/>
          <pc:sldMk cId="3957901125" sldId="1085"/>
        </pc:sldMkLst>
      </pc:sldChg>
      <pc:sldChg chg="del">
        <pc:chgData name="Johannes Charlier" userId="67e924b5-bcb2-4197-8e93-21c22fc85f31" providerId="ADAL" clId="{3147D9B4-538B-4CCA-BF68-D66B89CFFFEB}" dt="2025-05-13T14:33:28.584" v="976" actId="47"/>
        <pc:sldMkLst>
          <pc:docMk/>
          <pc:sldMk cId="3666149679" sldId="1087"/>
        </pc:sldMkLst>
      </pc:sldChg>
      <pc:sldChg chg="del">
        <pc:chgData name="Johannes Charlier" userId="67e924b5-bcb2-4197-8e93-21c22fc85f31" providerId="ADAL" clId="{3147D9B4-538B-4CCA-BF68-D66B89CFFFEB}" dt="2025-05-13T14:33:30.292" v="977" actId="47"/>
        <pc:sldMkLst>
          <pc:docMk/>
          <pc:sldMk cId="3051292074" sldId="1088"/>
        </pc:sldMkLst>
      </pc:sldChg>
      <pc:sldChg chg="addSp delSp modSp del mod delAnim">
        <pc:chgData name="Johannes Charlier" userId="67e924b5-bcb2-4197-8e93-21c22fc85f31" providerId="ADAL" clId="{3147D9B4-538B-4CCA-BF68-D66B89CFFFEB}" dt="2025-05-13T14:36:39.895" v="1015" actId="47"/>
        <pc:sldMkLst>
          <pc:docMk/>
          <pc:sldMk cId="2363913540" sldId="4882"/>
        </pc:sldMkLst>
        <pc:spChg chg="mod">
          <ac:chgData name="Johannes Charlier" userId="67e924b5-bcb2-4197-8e93-21c22fc85f31" providerId="ADAL" clId="{3147D9B4-538B-4CCA-BF68-D66B89CFFFEB}" dt="2025-05-13T14:19:40.280" v="58" actId="20577"/>
          <ac:spMkLst>
            <pc:docMk/>
            <pc:sldMk cId="2363913540" sldId="4882"/>
            <ac:spMk id="3" creationId="{87CDCA8B-22EE-4CAA-BE36-7C5A3ABE8315}"/>
          </ac:spMkLst>
        </pc:spChg>
        <pc:spChg chg="mod">
          <ac:chgData name="Johannes Charlier" userId="67e924b5-bcb2-4197-8e93-21c22fc85f31" providerId="ADAL" clId="{3147D9B4-538B-4CCA-BF68-D66B89CFFFEB}" dt="2025-05-13T14:22:26.494" v="489" actId="20577"/>
          <ac:spMkLst>
            <pc:docMk/>
            <pc:sldMk cId="2363913540" sldId="4882"/>
            <ac:spMk id="7" creationId="{AEE7C71D-8097-6F69-D6A7-302FEEC353F9}"/>
          </ac:spMkLst>
        </pc:spChg>
        <pc:picChg chg="del">
          <ac:chgData name="Johannes Charlier" userId="67e924b5-bcb2-4197-8e93-21c22fc85f31" providerId="ADAL" clId="{3147D9B4-538B-4CCA-BF68-D66B89CFFFEB}" dt="2025-05-13T14:17:24.777" v="20" actId="478"/>
          <ac:picMkLst>
            <pc:docMk/>
            <pc:sldMk cId="2363913540" sldId="4882"/>
            <ac:picMk id="4" creationId="{C1CB07A7-6AA1-B12D-1E10-DF5A0FFC8CD1}"/>
          </ac:picMkLst>
        </pc:picChg>
        <pc:picChg chg="add mod">
          <ac:chgData name="Johannes Charlier" userId="67e924b5-bcb2-4197-8e93-21c22fc85f31" providerId="ADAL" clId="{3147D9B4-538B-4CCA-BF68-D66B89CFFFEB}" dt="2025-05-13T14:19:44.794" v="59" actId="14100"/>
          <ac:picMkLst>
            <pc:docMk/>
            <pc:sldMk cId="2363913540" sldId="4882"/>
            <ac:picMk id="5" creationId="{B38460FC-35F3-7BED-AD9C-02D494553345}"/>
          </ac:picMkLst>
        </pc:picChg>
      </pc:sldChg>
      <pc:sldChg chg="del">
        <pc:chgData name="Johannes Charlier" userId="67e924b5-bcb2-4197-8e93-21c22fc85f31" providerId="ADAL" clId="{3147D9B4-538B-4CCA-BF68-D66B89CFFFEB}" dt="2025-05-13T14:33:21.153" v="972" actId="47"/>
        <pc:sldMkLst>
          <pc:docMk/>
          <pc:sldMk cId="2217417038" sldId="4883"/>
        </pc:sldMkLst>
      </pc:sldChg>
      <pc:sldChg chg="addSp delSp modSp add mod">
        <pc:chgData name="Johannes Charlier" userId="67e924b5-bcb2-4197-8e93-21c22fc85f31" providerId="ADAL" clId="{3147D9B4-538B-4CCA-BF68-D66B89CFFFEB}" dt="2025-05-13T14:35:50.353" v="1009" actId="404"/>
        <pc:sldMkLst>
          <pc:docMk/>
          <pc:sldMk cId="3575831402" sldId="4883"/>
        </pc:sldMkLst>
        <pc:spChg chg="del">
          <ac:chgData name="Johannes Charlier" userId="67e924b5-bcb2-4197-8e93-21c22fc85f31" providerId="ADAL" clId="{3147D9B4-538B-4CCA-BF68-D66B89CFFFEB}" dt="2025-05-13T14:34:53.508" v="984" actId="478"/>
          <ac:spMkLst>
            <pc:docMk/>
            <pc:sldMk cId="3575831402" sldId="4883"/>
            <ac:spMk id="2" creationId="{F0461B1E-1D1B-709D-939D-DFDE2E2FCCAB}"/>
          </ac:spMkLst>
        </pc:spChg>
        <pc:spChg chg="del">
          <ac:chgData name="Johannes Charlier" userId="67e924b5-bcb2-4197-8e93-21c22fc85f31" providerId="ADAL" clId="{3147D9B4-538B-4CCA-BF68-D66B89CFFFEB}" dt="2025-05-13T14:34:54.862" v="985" actId="478"/>
          <ac:spMkLst>
            <pc:docMk/>
            <pc:sldMk cId="3575831402" sldId="4883"/>
            <ac:spMk id="3" creationId="{509BF2E6-5670-CDF0-4C90-25860123E496}"/>
          </ac:spMkLst>
        </pc:spChg>
        <pc:spChg chg="add mod">
          <ac:chgData name="Johannes Charlier" userId="67e924b5-bcb2-4197-8e93-21c22fc85f31" providerId="ADAL" clId="{3147D9B4-538B-4CCA-BF68-D66B89CFFFEB}" dt="2025-05-13T14:35:09.935" v="987"/>
          <ac:spMkLst>
            <pc:docMk/>
            <pc:sldMk cId="3575831402" sldId="4883"/>
            <ac:spMk id="4" creationId="{4F851961-051B-7B96-076D-AB7CF0443BD9}"/>
          </ac:spMkLst>
        </pc:spChg>
        <pc:spChg chg="del">
          <ac:chgData name="Johannes Charlier" userId="67e924b5-bcb2-4197-8e93-21c22fc85f31" providerId="ADAL" clId="{3147D9B4-538B-4CCA-BF68-D66B89CFFFEB}" dt="2025-05-13T14:34:56.469" v="986" actId="478"/>
          <ac:spMkLst>
            <pc:docMk/>
            <pc:sldMk cId="3575831402" sldId="4883"/>
            <ac:spMk id="5" creationId="{308E16D2-C3C6-74C8-01AB-9EB0EC76C205}"/>
          </ac:spMkLst>
        </pc:spChg>
        <pc:spChg chg="add mod">
          <ac:chgData name="Johannes Charlier" userId="67e924b5-bcb2-4197-8e93-21c22fc85f31" providerId="ADAL" clId="{3147D9B4-538B-4CCA-BF68-D66B89CFFFEB}" dt="2025-05-13T14:35:50.353" v="1009" actId="404"/>
          <ac:spMkLst>
            <pc:docMk/>
            <pc:sldMk cId="3575831402" sldId="4883"/>
            <ac:spMk id="6" creationId="{C8C12F22-4C60-917E-528F-E08DBF0BEA21}"/>
          </ac:spMkLst>
        </pc:spChg>
        <pc:spChg chg="del mod">
          <ac:chgData name="Johannes Charlier" userId="67e924b5-bcb2-4197-8e93-21c22fc85f31" providerId="ADAL" clId="{3147D9B4-538B-4CCA-BF68-D66B89CFFFEB}" dt="2025-05-13T14:34:50.390" v="982" actId="478"/>
          <ac:spMkLst>
            <pc:docMk/>
            <pc:sldMk cId="3575831402" sldId="4883"/>
            <ac:spMk id="7" creationId="{30275F2B-C21D-9BF8-C6F3-86A601226E6A}"/>
          </ac:spMkLst>
        </pc:spChg>
        <pc:picChg chg="del">
          <ac:chgData name="Johannes Charlier" userId="67e924b5-bcb2-4197-8e93-21c22fc85f31" providerId="ADAL" clId="{3147D9B4-538B-4CCA-BF68-D66B89CFFFEB}" dt="2025-05-13T14:34:51.415" v="983" actId="478"/>
          <ac:picMkLst>
            <pc:docMk/>
            <pc:sldMk cId="3575831402" sldId="4883"/>
            <ac:picMk id="10" creationId="{C92F6B99-C67D-D816-F418-6A4BF649E186}"/>
          </ac:picMkLst>
        </pc:picChg>
      </pc:sldChg>
      <pc:sldChg chg="del">
        <pc:chgData name="Johannes Charlier" userId="67e924b5-bcb2-4197-8e93-21c22fc85f31" providerId="ADAL" clId="{3147D9B4-538B-4CCA-BF68-D66B89CFFFEB}" dt="2025-05-13T14:33:23.247" v="973" actId="47"/>
        <pc:sldMkLst>
          <pc:docMk/>
          <pc:sldMk cId="164996" sldId="4884"/>
        </pc:sldMkLst>
      </pc:sldChg>
      <pc:sldChg chg="addSp delSp modSp add mod">
        <pc:chgData name="Johannes Charlier" userId="67e924b5-bcb2-4197-8e93-21c22fc85f31" providerId="ADAL" clId="{3147D9B4-538B-4CCA-BF68-D66B89CFFFEB}" dt="2025-05-13T14:39:14.378" v="1023" actId="14100"/>
        <pc:sldMkLst>
          <pc:docMk/>
          <pc:sldMk cId="1711852713" sldId="4884"/>
        </pc:sldMkLst>
        <pc:spChg chg="add mod">
          <ac:chgData name="Johannes Charlier" userId="67e924b5-bcb2-4197-8e93-21c22fc85f31" providerId="ADAL" clId="{3147D9B4-538B-4CCA-BF68-D66B89CFFFEB}" dt="2025-05-13T14:36:10.703" v="1012" actId="478"/>
          <ac:spMkLst>
            <pc:docMk/>
            <pc:sldMk cId="1711852713" sldId="4884"/>
            <ac:spMk id="3" creationId="{567217A5-EF7B-77E1-50D0-A9CEFBFAAAE4}"/>
          </ac:spMkLst>
        </pc:spChg>
        <pc:spChg chg="del">
          <ac:chgData name="Johannes Charlier" userId="67e924b5-bcb2-4197-8e93-21c22fc85f31" providerId="ADAL" clId="{3147D9B4-538B-4CCA-BF68-D66B89CFFFEB}" dt="2025-05-13T14:36:10.703" v="1012" actId="478"/>
          <ac:spMkLst>
            <pc:docMk/>
            <pc:sldMk cId="1711852713" sldId="4884"/>
            <ac:spMk id="4" creationId="{E8DC6A52-E312-D5A9-F97D-A5C273109569}"/>
          </ac:spMkLst>
        </pc:spChg>
        <pc:spChg chg="del">
          <ac:chgData name="Johannes Charlier" userId="67e924b5-bcb2-4197-8e93-21c22fc85f31" providerId="ADAL" clId="{3147D9B4-538B-4CCA-BF68-D66B89CFFFEB}" dt="2025-05-13T14:36:12.517" v="1013" actId="478"/>
          <ac:spMkLst>
            <pc:docMk/>
            <pc:sldMk cId="1711852713" sldId="4884"/>
            <ac:spMk id="6" creationId="{C0130E94-B39D-A5BB-D3AB-49BCFD51BDF3}"/>
          </ac:spMkLst>
        </pc:spChg>
        <pc:spChg chg="add mod">
          <ac:chgData name="Johannes Charlier" userId="67e924b5-bcb2-4197-8e93-21c22fc85f31" providerId="ADAL" clId="{3147D9B4-538B-4CCA-BF68-D66B89CFFFEB}" dt="2025-05-13T14:36:12.517" v="1013" actId="478"/>
          <ac:spMkLst>
            <pc:docMk/>
            <pc:sldMk cId="1711852713" sldId="4884"/>
            <ac:spMk id="7" creationId="{B43D34F0-1A6E-8510-66A3-A31FC018739D}"/>
          </ac:spMkLst>
        </pc:spChg>
        <pc:spChg chg="add mod">
          <ac:chgData name="Johannes Charlier" userId="67e924b5-bcb2-4197-8e93-21c22fc85f31" providerId="ADAL" clId="{3147D9B4-538B-4CCA-BF68-D66B89CFFFEB}" dt="2025-05-13T14:36:25.715" v="1014"/>
          <ac:spMkLst>
            <pc:docMk/>
            <pc:sldMk cId="1711852713" sldId="4884"/>
            <ac:spMk id="8" creationId="{06664AEA-26E9-20E5-9EEF-5828AEC1B8FB}"/>
          </ac:spMkLst>
        </pc:spChg>
        <pc:spChg chg="add mod">
          <ac:chgData name="Johannes Charlier" userId="67e924b5-bcb2-4197-8e93-21c22fc85f31" providerId="ADAL" clId="{3147D9B4-538B-4CCA-BF68-D66B89CFFFEB}" dt="2025-05-13T14:39:14.378" v="1023" actId="14100"/>
          <ac:spMkLst>
            <pc:docMk/>
            <pc:sldMk cId="1711852713" sldId="4884"/>
            <ac:spMk id="9" creationId="{EEBF59C3-3068-5803-4D54-3DED03BD9B57}"/>
          </ac:spMkLst>
        </pc:spChg>
        <pc:spChg chg="add mod">
          <ac:chgData name="Johannes Charlier" userId="67e924b5-bcb2-4197-8e93-21c22fc85f31" providerId="ADAL" clId="{3147D9B4-538B-4CCA-BF68-D66B89CFFFEB}" dt="2025-05-13T14:36:25.715" v="1014"/>
          <ac:spMkLst>
            <pc:docMk/>
            <pc:sldMk cId="1711852713" sldId="4884"/>
            <ac:spMk id="10" creationId="{9028AE13-E7E8-804C-380C-707BCABDDC09}"/>
          </ac:spMkLst>
        </pc:spChg>
        <pc:picChg chg="add mod">
          <ac:chgData name="Johannes Charlier" userId="67e924b5-bcb2-4197-8e93-21c22fc85f31" providerId="ADAL" clId="{3147D9B4-538B-4CCA-BF68-D66B89CFFFEB}" dt="2025-05-13T14:36:25.715" v="1014"/>
          <ac:picMkLst>
            <pc:docMk/>
            <pc:sldMk cId="1711852713" sldId="4884"/>
            <ac:picMk id="11" creationId="{2A6FB918-2196-73F7-7921-83366607B34F}"/>
          </ac:picMkLst>
        </pc:picChg>
      </pc:sldChg>
      <pc:sldChg chg="addSp delSp modSp add mod modAnim">
        <pc:chgData name="Johannes Charlier" userId="67e924b5-bcb2-4197-8e93-21c22fc85f31" providerId="ADAL" clId="{3147D9B4-538B-4CCA-BF68-D66B89CFFFEB}" dt="2025-05-13T14:41:34.631" v="1034" actId="1076"/>
        <pc:sldMkLst>
          <pc:docMk/>
          <pc:sldMk cId="46145288" sldId="4885"/>
        </pc:sldMkLst>
        <pc:spChg chg="add del mod">
          <ac:chgData name="Johannes Charlier" userId="67e924b5-bcb2-4197-8e93-21c22fc85f31" providerId="ADAL" clId="{3147D9B4-538B-4CCA-BF68-D66B89CFFFEB}" dt="2025-05-13T14:37:05.373" v="1018" actId="478"/>
          <ac:spMkLst>
            <pc:docMk/>
            <pc:sldMk cId="46145288" sldId="4885"/>
            <ac:spMk id="3" creationId="{7C38F34A-06BF-80B7-27E3-3F0B727179E1}"/>
          </ac:spMkLst>
        </pc:spChg>
        <pc:spChg chg="add mod">
          <ac:chgData name="Johannes Charlier" userId="67e924b5-bcb2-4197-8e93-21c22fc85f31" providerId="ADAL" clId="{3147D9B4-538B-4CCA-BF68-D66B89CFFFEB}" dt="2025-05-13T14:39:20.101" v="1024" actId="478"/>
          <ac:spMkLst>
            <pc:docMk/>
            <pc:sldMk cId="46145288" sldId="4885"/>
            <ac:spMk id="5" creationId="{5067EB88-F293-8F68-F4D4-1981070A8118}"/>
          </ac:spMkLst>
        </pc:spChg>
        <pc:spChg chg="add del">
          <ac:chgData name="Johannes Charlier" userId="67e924b5-bcb2-4197-8e93-21c22fc85f31" providerId="ADAL" clId="{3147D9B4-538B-4CCA-BF68-D66B89CFFFEB}" dt="2025-05-13T14:39:20.101" v="1024" actId="478"/>
          <ac:spMkLst>
            <pc:docMk/>
            <pc:sldMk cId="46145288" sldId="4885"/>
            <ac:spMk id="6" creationId="{BB994CE5-06A9-43E4-F0FB-EA9C40742D65}"/>
          </ac:spMkLst>
        </pc:spChg>
        <pc:spChg chg="del">
          <ac:chgData name="Johannes Charlier" userId="67e924b5-bcb2-4197-8e93-21c22fc85f31" providerId="ADAL" clId="{3147D9B4-538B-4CCA-BF68-D66B89CFFFEB}" dt="2025-05-13T14:37:10.082" v="1020" actId="478"/>
          <ac:spMkLst>
            <pc:docMk/>
            <pc:sldMk cId="46145288" sldId="4885"/>
            <ac:spMk id="7" creationId="{1D43E768-7DE9-8951-0D1E-342D784DA019}"/>
          </ac:spMkLst>
        </pc:spChg>
        <pc:spChg chg="del">
          <ac:chgData name="Johannes Charlier" userId="67e924b5-bcb2-4197-8e93-21c22fc85f31" providerId="ADAL" clId="{3147D9B4-538B-4CCA-BF68-D66B89CFFFEB}" dt="2025-05-13T14:37:11.480" v="1021" actId="478"/>
          <ac:spMkLst>
            <pc:docMk/>
            <pc:sldMk cId="46145288" sldId="4885"/>
            <ac:spMk id="8" creationId="{011A15E4-A5C9-5726-C900-A97EC1B2FF89}"/>
          </ac:spMkLst>
        </pc:spChg>
        <pc:spChg chg="del">
          <ac:chgData name="Johannes Charlier" userId="67e924b5-bcb2-4197-8e93-21c22fc85f31" providerId="ADAL" clId="{3147D9B4-538B-4CCA-BF68-D66B89CFFFEB}" dt="2025-05-13T14:37:13.063" v="1022" actId="478"/>
          <ac:spMkLst>
            <pc:docMk/>
            <pc:sldMk cId="46145288" sldId="4885"/>
            <ac:spMk id="9" creationId="{7AF1F27C-AF3F-7A4D-7033-1C2DAA6170F4}"/>
          </ac:spMkLst>
        </pc:spChg>
        <pc:spChg chg="add del mod">
          <ac:chgData name="Johannes Charlier" userId="67e924b5-bcb2-4197-8e93-21c22fc85f31" providerId="ADAL" clId="{3147D9B4-538B-4CCA-BF68-D66B89CFFFEB}" dt="2025-05-13T14:40:05.095" v="1026" actId="478"/>
          <ac:spMkLst>
            <pc:docMk/>
            <pc:sldMk cId="46145288" sldId="4885"/>
            <ac:spMk id="10" creationId="{7E4DF7EE-AEA7-9867-78EF-066EDD85B93D}"/>
          </ac:spMkLst>
        </pc:spChg>
        <pc:spChg chg="add mod">
          <ac:chgData name="Johannes Charlier" userId="67e924b5-bcb2-4197-8e93-21c22fc85f31" providerId="ADAL" clId="{3147D9B4-538B-4CCA-BF68-D66B89CFFFEB}" dt="2025-05-13T14:40:05.876" v="1027"/>
          <ac:spMkLst>
            <pc:docMk/>
            <pc:sldMk cId="46145288" sldId="4885"/>
            <ac:spMk id="11" creationId="{7DCD4701-A0CC-0610-2A12-E1FE945462EB}"/>
          </ac:spMkLst>
        </pc:spChg>
        <pc:spChg chg="add mod">
          <ac:chgData name="Johannes Charlier" userId="67e924b5-bcb2-4197-8e93-21c22fc85f31" providerId="ADAL" clId="{3147D9B4-538B-4CCA-BF68-D66B89CFFFEB}" dt="2025-05-13T14:40:24.830" v="1032" actId="404"/>
          <ac:spMkLst>
            <pc:docMk/>
            <pc:sldMk cId="46145288" sldId="4885"/>
            <ac:spMk id="12" creationId="{2A2834FB-91DD-67ED-E779-17E4B16578D2}"/>
          </ac:spMkLst>
        </pc:spChg>
        <pc:spChg chg="add mod">
          <ac:chgData name="Johannes Charlier" userId="67e924b5-bcb2-4197-8e93-21c22fc85f31" providerId="ADAL" clId="{3147D9B4-538B-4CCA-BF68-D66B89CFFFEB}" dt="2025-05-13T14:40:05.876" v="1027"/>
          <ac:spMkLst>
            <pc:docMk/>
            <pc:sldMk cId="46145288" sldId="4885"/>
            <ac:spMk id="13" creationId="{E90DD895-4A83-C135-7B8E-DF3DB11B71CD}"/>
          </ac:spMkLst>
        </pc:spChg>
        <pc:spChg chg="del">
          <ac:chgData name="Johannes Charlier" userId="67e924b5-bcb2-4197-8e93-21c22fc85f31" providerId="ADAL" clId="{3147D9B4-538B-4CCA-BF68-D66B89CFFFEB}" dt="2025-05-13T14:37:08.374" v="1019" actId="478"/>
          <ac:spMkLst>
            <pc:docMk/>
            <pc:sldMk cId="46145288" sldId="4885"/>
            <ac:spMk id="14" creationId="{05B594AB-ECAA-C256-5392-48DF0A14CC8D}"/>
          </ac:spMkLst>
        </pc:spChg>
        <pc:spChg chg="add mod">
          <ac:chgData name="Johannes Charlier" userId="67e924b5-bcb2-4197-8e93-21c22fc85f31" providerId="ADAL" clId="{3147D9B4-538B-4CCA-BF68-D66B89CFFFEB}" dt="2025-05-13T14:41:34.631" v="1034" actId="1076"/>
          <ac:spMkLst>
            <pc:docMk/>
            <pc:sldMk cId="46145288" sldId="4885"/>
            <ac:spMk id="15" creationId="{D7431658-86B3-75F0-F9F5-FC264F0E9863}"/>
          </ac:spMkLst>
        </pc:spChg>
      </pc:sldChg>
      <pc:sldChg chg="del">
        <pc:chgData name="Johannes Charlier" userId="67e924b5-bcb2-4197-8e93-21c22fc85f31" providerId="ADAL" clId="{3147D9B4-538B-4CCA-BF68-D66B89CFFFEB}" dt="2025-05-13T14:33:25.064" v="974" actId="47"/>
        <pc:sldMkLst>
          <pc:docMk/>
          <pc:sldMk cId="980290681" sldId="4885"/>
        </pc:sldMkLst>
      </pc:sldChg>
      <pc:sldChg chg="delSp modSp add mod">
        <pc:chgData name="Johannes Charlier" userId="67e924b5-bcb2-4197-8e93-21c22fc85f31" providerId="ADAL" clId="{3147D9B4-538B-4CCA-BF68-D66B89CFFFEB}" dt="2025-05-13T14:53:44.535" v="1356" actId="20577"/>
        <pc:sldMkLst>
          <pc:docMk/>
          <pc:sldMk cId="4187786037" sldId="4886"/>
        </pc:sldMkLst>
        <pc:spChg chg="mod">
          <ac:chgData name="Johannes Charlier" userId="67e924b5-bcb2-4197-8e93-21c22fc85f31" providerId="ADAL" clId="{3147D9B4-538B-4CCA-BF68-D66B89CFFFEB}" dt="2025-05-13T14:42:09.295" v="1069" actId="20577"/>
          <ac:spMkLst>
            <pc:docMk/>
            <pc:sldMk cId="4187786037" sldId="4886"/>
            <ac:spMk id="11" creationId="{05D0DDCF-3E3D-50BC-DB3F-ECA40F26E4CE}"/>
          </ac:spMkLst>
        </pc:spChg>
        <pc:spChg chg="mod">
          <ac:chgData name="Johannes Charlier" userId="67e924b5-bcb2-4197-8e93-21c22fc85f31" providerId="ADAL" clId="{3147D9B4-538B-4CCA-BF68-D66B89CFFFEB}" dt="2025-05-13T14:53:44.535" v="1356" actId="20577"/>
          <ac:spMkLst>
            <pc:docMk/>
            <pc:sldMk cId="4187786037" sldId="4886"/>
            <ac:spMk id="12" creationId="{0C92CE6C-180B-4499-79FE-24F0A24D1CD4}"/>
          </ac:spMkLst>
        </pc:spChg>
        <pc:spChg chg="del mod">
          <ac:chgData name="Johannes Charlier" userId="67e924b5-bcb2-4197-8e93-21c22fc85f31" providerId="ADAL" clId="{3147D9B4-538B-4CCA-BF68-D66B89CFFFEB}" dt="2025-05-13T14:47:49.035" v="1281" actId="478"/>
          <ac:spMkLst>
            <pc:docMk/>
            <pc:sldMk cId="4187786037" sldId="4886"/>
            <ac:spMk id="13" creationId="{436C554D-486B-2448-E951-73F8736CDFFB}"/>
          </ac:spMkLst>
        </pc:spChg>
        <pc:spChg chg="del mod">
          <ac:chgData name="Johannes Charlier" userId="67e924b5-bcb2-4197-8e93-21c22fc85f31" providerId="ADAL" clId="{3147D9B4-538B-4CCA-BF68-D66B89CFFFEB}" dt="2025-05-13T14:45:47.253" v="1187" actId="478"/>
          <ac:spMkLst>
            <pc:docMk/>
            <pc:sldMk cId="4187786037" sldId="4886"/>
            <ac:spMk id="15" creationId="{B44D359A-67A4-6567-B362-8F1C738DD708}"/>
          </ac:spMkLst>
        </pc:spChg>
      </pc:sldChg>
      <pc:sldChg chg="addSp delSp modSp add mod">
        <pc:chgData name="Johannes Charlier" userId="67e924b5-bcb2-4197-8e93-21c22fc85f31" providerId="ADAL" clId="{3147D9B4-538B-4CCA-BF68-D66B89CFFFEB}" dt="2025-05-13T15:03:08.527" v="1386" actId="1076"/>
        <pc:sldMkLst>
          <pc:docMk/>
          <pc:sldMk cId="622485112" sldId="4887"/>
        </pc:sldMkLst>
        <pc:spChg chg="add del mod">
          <ac:chgData name="Johannes Charlier" userId="67e924b5-bcb2-4197-8e93-21c22fc85f31" providerId="ADAL" clId="{3147D9B4-538B-4CCA-BF68-D66B89CFFFEB}" dt="2025-05-13T14:59:58.046" v="1365"/>
          <ac:spMkLst>
            <pc:docMk/>
            <pc:sldMk cId="622485112" sldId="4887"/>
            <ac:spMk id="3" creationId="{08E2B926-4CBA-9BEE-C343-78823EF08E45}"/>
          </ac:spMkLst>
        </pc:spChg>
        <pc:spChg chg="del">
          <ac:chgData name="Johannes Charlier" userId="67e924b5-bcb2-4197-8e93-21c22fc85f31" providerId="ADAL" clId="{3147D9B4-538B-4CCA-BF68-D66B89CFFFEB}" dt="2025-05-13T15:01:34.600" v="1371" actId="478"/>
          <ac:spMkLst>
            <pc:docMk/>
            <pc:sldMk cId="622485112" sldId="4887"/>
            <ac:spMk id="11" creationId="{5502B2E3-5C9B-ABEA-69BF-75769C363FC9}"/>
          </ac:spMkLst>
        </pc:spChg>
        <pc:spChg chg="del">
          <ac:chgData name="Johannes Charlier" userId="67e924b5-bcb2-4197-8e93-21c22fc85f31" providerId="ADAL" clId="{3147D9B4-538B-4CCA-BF68-D66B89CFFFEB}" dt="2025-05-13T14:57:25.258" v="1358" actId="478"/>
          <ac:spMkLst>
            <pc:docMk/>
            <pc:sldMk cId="622485112" sldId="4887"/>
            <ac:spMk id="12" creationId="{FF83A998-2BFC-2704-82C9-39F9C756B4AC}"/>
          </ac:spMkLst>
        </pc:spChg>
        <pc:spChg chg="add mod">
          <ac:chgData name="Johannes Charlier" userId="67e924b5-bcb2-4197-8e93-21c22fc85f31" providerId="ADAL" clId="{3147D9B4-538B-4CCA-BF68-D66B89CFFFEB}" dt="2025-05-13T15:02:53.078" v="1384" actId="20577"/>
          <ac:spMkLst>
            <pc:docMk/>
            <pc:sldMk cId="622485112" sldId="4887"/>
            <ac:spMk id="14" creationId="{5BB5F209-8D61-F960-6518-D0F0F86245DF}"/>
          </ac:spMkLst>
        </pc:spChg>
        <pc:picChg chg="add mod">
          <ac:chgData name="Johannes Charlier" userId="67e924b5-bcb2-4197-8e93-21c22fc85f31" providerId="ADAL" clId="{3147D9B4-538B-4CCA-BF68-D66B89CFFFEB}" dt="2025-05-13T14:59:47.750" v="1364" actId="14100"/>
          <ac:picMkLst>
            <pc:docMk/>
            <pc:sldMk cId="622485112" sldId="4887"/>
            <ac:picMk id="6" creationId="{13F268F6-C7A9-6A23-F15A-CE7F3E03946F}"/>
          </ac:picMkLst>
        </pc:picChg>
        <pc:picChg chg="add mod">
          <ac:chgData name="Johannes Charlier" userId="67e924b5-bcb2-4197-8e93-21c22fc85f31" providerId="ADAL" clId="{3147D9B4-538B-4CCA-BF68-D66B89CFFFEB}" dt="2025-05-13T14:59:59.074" v="1366" actId="27614"/>
          <ac:picMkLst>
            <pc:docMk/>
            <pc:sldMk cId="622485112" sldId="4887"/>
            <ac:picMk id="8" creationId="{6CC3395B-3DDF-EBC1-F790-3B6008A9655F}"/>
          </ac:picMkLst>
        </pc:picChg>
        <pc:picChg chg="add mod">
          <ac:chgData name="Johannes Charlier" userId="67e924b5-bcb2-4197-8e93-21c22fc85f31" providerId="ADAL" clId="{3147D9B4-538B-4CCA-BF68-D66B89CFFFEB}" dt="2025-05-13T15:03:08.527" v="1386" actId="1076"/>
          <ac:picMkLst>
            <pc:docMk/>
            <pc:sldMk cId="622485112" sldId="4887"/>
            <ac:picMk id="10" creationId="{3D03888E-5422-382F-663E-7C3EF2D8C236}"/>
          </ac:picMkLst>
        </pc:picChg>
      </pc:sldChg>
      <pc:sldMasterChg chg="del delSldLayout">
        <pc:chgData name="Johannes Charlier" userId="67e924b5-bcb2-4197-8e93-21c22fc85f31" providerId="ADAL" clId="{3147D9B4-538B-4CCA-BF68-D66B89CFFFEB}" dt="2025-05-13T15:03:15.949" v="1387" actId="47"/>
        <pc:sldMasterMkLst>
          <pc:docMk/>
          <pc:sldMasterMk cId="0" sldId="2147483648"/>
        </pc:sldMasterMkLst>
        <pc:sldLayoutChg chg="del">
          <pc:chgData name="Johannes Charlier" userId="67e924b5-bcb2-4197-8e93-21c22fc85f31" providerId="ADAL" clId="{3147D9B4-538B-4CCA-BF68-D66B89CFFFEB}" dt="2025-05-13T15:03:15.949" v="1387" actId="47"/>
          <pc:sldLayoutMkLst>
            <pc:docMk/>
            <pc:sldMasterMk cId="0" sldId="2147483648"/>
            <pc:sldLayoutMk cId="3632807698" sldId="2147486085"/>
          </pc:sldLayoutMkLst>
        </pc:sldLayoutChg>
        <pc:sldLayoutChg chg="del">
          <pc:chgData name="Johannes Charlier" userId="67e924b5-bcb2-4197-8e93-21c22fc85f31" providerId="ADAL" clId="{3147D9B4-538B-4CCA-BF68-D66B89CFFFEB}" dt="2025-05-13T15:03:15.949" v="1387" actId="47"/>
          <pc:sldLayoutMkLst>
            <pc:docMk/>
            <pc:sldMasterMk cId="0" sldId="2147483648"/>
            <pc:sldLayoutMk cId="2360390641" sldId="2147486116"/>
          </pc:sldLayoutMkLst>
        </pc:sldLayoutChg>
        <pc:sldLayoutChg chg="del">
          <pc:chgData name="Johannes Charlier" userId="67e924b5-bcb2-4197-8e93-21c22fc85f31" providerId="ADAL" clId="{3147D9B4-538B-4CCA-BF68-D66B89CFFFEB}" dt="2025-05-13T15:03:15.949" v="1387" actId="47"/>
          <pc:sldLayoutMkLst>
            <pc:docMk/>
            <pc:sldMasterMk cId="0" sldId="2147483648"/>
            <pc:sldLayoutMk cId="2254501369" sldId="2147486118"/>
          </pc:sldLayoutMkLst>
        </pc:sldLayoutChg>
        <pc:sldLayoutChg chg="del">
          <pc:chgData name="Johannes Charlier" userId="67e924b5-bcb2-4197-8e93-21c22fc85f31" providerId="ADAL" clId="{3147D9B4-538B-4CCA-BF68-D66B89CFFFEB}" dt="2025-05-13T15:03:15.949" v="1387" actId="47"/>
          <pc:sldLayoutMkLst>
            <pc:docMk/>
            <pc:sldMasterMk cId="0" sldId="2147483648"/>
            <pc:sldLayoutMk cId="3650805552" sldId="2147486119"/>
          </pc:sldLayoutMkLst>
        </pc:sldLayoutChg>
        <pc:sldLayoutChg chg="del">
          <pc:chgData name="Johannes Charlier" userId="67e924b5-bcb2-4197-8e93-21c22fc85f31" providerId="ADAL" clId="{3147D9B4-538B-4CCA-BF68-D66B89CFFFEB}" dt="2025-05-13T14:33:25.064" v="974" actId="47"/>
          <pc:sldLayoutMkLst>
            <pc:docMk/>
            <pc:sldMasterMk cId="0" sldId="2147483648"/>
            <pc:sldLayoutMk cId="4160321592" sldId="2147486130"/>
          </pc:sldLayoutMkLst>
        </pc:sldLayoutChg>
      </pc:sldMasterChg>
    </pc:docChg>
  </pc:docChgLst>
  <pc:docChgLst>
    <pc:chgData name="Johannes Charlier" userId="67e924b5-bcb2-4197-8e93-21c22fc85f31" providerId="ADAL" clId="{4C3D0991-424E-45A8-8C8F-58957E88AF43}"/>
    <pc:docChg chg="undo custSel addSld delSld modSld sldOrd modSection">
      <pc:chgData name="Johannes Charlier" userId="67e924b5-bcb2-4197-8e93-21c22fc85f31" providerId="ADAL" clId="{4C3D0991-424E-45A8-8C8F-58957E88AF43}" dt="2024-04-24T11:48:28.621" v="3750" actId="20577"/>
      <pc:docMkLst>
        <pc:docMk/>
      </pc:docMkLst>
      <pc:sldChg chg="delSp modSp mod">
        <pc:chgData name="Johannes Charlier" userId="67e924b5-bcb2-4197-8e93-21c22fc85f31" providerId="ADAL" clId="{4C3D0991-424E-45A8-8C8F-58957E88AF43}" dt="2024-04-17T09:33:54.103" v="48" actId="20577"/>
        <pc:sldMkLst>
          <pc:docMk/>
          <pc:sldMk cId="242427118" sldId="287"/>
        </pc:sldMkLst>
      </pc:sldChg>
      <pc:sldChg chg="modSp mod">
        <pc:chgData name="Johannes Charlier" userId="67e924b5-bcb2-4197-8e93-21c22fc85f31" providerId="ADAL" clId="{4C3D0991-424E-45A8-8C8F-58957E88AF43}" dt="2024-04-18T11:41:04.040" v="3434" actId="20577"/>
        <pc:sldMkLst>
          <pc:docMk/>
          <pc:sldMk cId="2231717623" sldId="333"/>
        </pc:sldMkLst>
      </pc:sldChg>
      <pc:sldChg chg="del">
        <pc:chgData name="Johannes Charlier" userId="67e924b5-bcb2-4197-8e93-21c22fc85f31" providerId="ADAL" clId="{4C3D0991-424E-45A8-8C8F-58957E88AF43}" dt="2024-04-17T13:44:27.458" v="3366" actId="47"/>
        <pc:sldMkLst>
          <pc:docMk/>
          <pc:sldMk cId="3047572527" sldId="504"/>
        </pc:sldMkLst>
      </pc:sldChg>
      <pc:sldChg chg="del">
        <pc:chgData name="Johannes Charlier" userId="67e924b5-bcb2-4197-8e93-21c22fc85f31" providerId="ADAL" clId="{4C3D0991-424E-45A8-8C8F-58957E88AF43}" dt="2024-04-17T13:44:27.458" v="3366" actId="47"/>
        <pc:sldMkLst>
          <pc:docMk/>
          <pc:sldMk cId="3097274150" sldId="508"/>
        </pc:sldMkLst>
      </pc:sldChg>
      <pc:sldChg chg="del">
        <pc:chgData name="Johannes Charlier" userId="67e924b5-bcb2-4197-8e93-21c22fc85f31" providerId="ADAL" clId="{4C3D0991-424E-45A8-8C8F-58957E88AF43}" dt="2024-04-17T13:44:27.458" v="3366" actId="47"/>
        <pc:sldMkLst>
          <pc:docMk/>
          <pc:sldMk cId="3431339602" sldId="509"/>
        </pc:sldMkLst>
      </pc:sldChg>
      <pc:sldChg chg="del">
        <pc:chgData name="Johannes Charlier" userId="67e924b5-bcb2-4197-8e93-21c22fc85f31" providerId="ADAL" clId="{4C3D0991-424E-45A8-8C8F-58957E88AF43}" dt="2024-04-17T13:44:27.458" v="3366" actId="47"/>
        <pc:sldMkLst>
          <pc:docMk/>
          <pc:sldMk cId="479048985" sldId="510"/>
        </pc:sldMkLst>
      </pc:sldChg>
      <pc:sldChg chg="del">
        <pc:chgData name="Johannes Charlier" userId="67e924b5-bcb2-4197-8e93-21c22fc85f31" providerId="ADAL" clId="{4C3D0991-424E-45A8-8C8F-58957E88AF43}" dt="2024-04-17T13:44:27.458" v="3366" actId="47"/>
        <pc:sldMkLst>
          <pc:docMk/>
          <pc:sldMk cId="2996634783" sldId="511"/>
        </pc:sldMkLst>
      </pc:sldChg>
      <pc:sldChg chg="del">
        <pc:chgData name="Johannes Charlier" userId="67e924b5-bcb2-4197-8e93-21c22fc85f31" providerId="ADAL" clId="{4C3D0991-424E-45A8-8C8F-58957E88AF43}" dt="2024-04-17T13:44:27.458" v="3366" actId="47"/>
        <pc:sldMkLst>
          <pc:docMk/>
          <pc:sldMk cId="1830582679" sldId="513"/>
        </pc:sldMkLst>
      </pc:sldChg>
      <pc:sldChg chg="del">
        <pc:chgData name="Johannes Charlier" userId="67e924b5-bcb2-4197-8e93-21c22fc85f31" providerId="ADAL" clId="{4C3D0991-424E-45A8-8C8F-58957E88AF43}" dt="2024-04-17T13:44:27.458" v="3366" actId="47"/>
        <pc:sldMkLst>
          <pc:docMk/>
          <pc:sldMk cId="1635844910" sldId="514"/>
        </pc:sldMkLst>
      </pc:sldChg>
      <pc:sldChg chg="del">
        <pc:chgData name="Johannes Charlier" userId="67e924b5-bcb2-4197-8e93-21c22fc85f31" providerId="ADAL" clId="{4C3D0991-424E-45A8-8C8F-58957E88AF43}" dt="2024-04-17T13:44:27.458" v="3366" actId="47"/>
        <pc:sldMkLst>
          <pc:docMk/>
          <pc:sldMk cId="566552694" sldId="516"/>
        </pc:sldMkLst>
      </pc:sldChg>
      <pc:sldChg chg="del">
        <pc:chgData name="Johannes Charlier" userId="67e924b5-bcb2-4197-8e93-21c22fc85f31" providerId="ADAL" clId="{4C3D0991-424E-45A8-8C8F-58957E88AF43}" dt="2024-04-17T13:44:27.458" v="3366" actId="47"/>
        <pc:sldMkLst>
          <pc:docMk/>
          <pc:sldMk cId="1031162763" sldId="517"/>
        </pc:sldMkLst>
      </pc:sldChg>
      <pc:sldChg chg="del">
        <pc:chgData name="Johannes Charlier" userId="67e924b5-bcb2-4197-8e93-21c22fc85f31" providerId="ADAL" clId="{4C3D0991-424E-45A8-8C8F-58957E88AF43}" dt="2024-04-17T13:44:27.458" v="3366" actId="47"/>
        <pc:sldMkLst>
          <pc:docMk/>
          <pc:sldMk cId="2501073130" sldId="518"/>
        </pc:sldMkLst>
      </pc:sldChg>
      <pc:sldChg chg="modSp mod">
        <pc:chgData name="Johannes Charlier" userId="67e924b5-bcb2-4197-8e93-21c22fc85f31" providerId="ADAL" clId="{4C3D0991-424E-45A8-8C8F-58957E88AF43}" dt="2024-04-24T11:34:29.211" v="3705" actId="20577"/>
        <pc:sldMkLst>
          <pc:docMk/>
          <pc:sldMk cId="4133446529" sldId="887"/>
        </pc:sldMkLst>
      </pc:sldChg>
      <pc:sldChg chg="addSp delSp modSp mod">
        <pc:chgData name="Johannes Charlier" userId="67e924b5-bcb2-4197-8e93-21c22fc85f31" providerId="ADAL" clId="{4C3D0991-424E-45A8-8C8F-58957E88AF43}" dt="2024-04-17T12:33:21.586" v="1886" actId="1076"/>
        <pc:sldMkLst>
          <pc:docMk/>
          <pc:sldMk cId="3704824351" sldId="953"/>
        </pc:sldMkLst>
      </pc:sldChg>
      <pc:sldChg chg="modSp mod">
        <pc:chgData name="Johannes Charlier" userId="67e924b5-bcb2-4197-8e93-21c22fc85f31" providerId="ADAL" clId="{4C3D0991-424E-45A8-8C8F-58957E88AF43}" dt="2024-04-17T09:37:55.909" v="139" actId="14100"/>
        <pc:sldMkLst>
          <pc:docMk/>
          <pc:sldMk cId="528987795" sldId="978"/>
        </pc:sldMkLst>
      </pc:sldChg>
      <pc:sldChg chg="modSp mod">
        <pc:chgData name="Johannes Charlier" userId="67e924b5-bcb2-4197-8e93-21c22fc85f31" providerId="ADAL" clId="{4C3D0991-424E-45A8-8C8F-58957E88AF43}" dt="2024-04-17T13:43:59.780" v="3363" actId="20577"/>
        <pc:sldMkLst>
          <pc:docMk/>
          <pc:sldMk cId="2612734973" sldId="1023"/>
        </pc:sldMkLst>
      </pc:sldChg>
      <pc:sldChg chg="addSp modSp mod">
        <pc:chgData name="Johannes Charlier" userId="67e924b5-bcb2-4197-8e93-21c22fc85f31" providerId="ADAL" clId="{4C3D0991-424E-45A8-8C8F-58957E88AF43}" dt="2024-04-18T11:44:26.233" v="3507" actId="20577"/>
        <pc:sldMkLst>
          <pc:docMk/>
          <pc:sldMk cId="3509530863" sldId="1041"/>
        </pc:sldMkLst>
      </pc:sldChg>
      <pc:sldChg chg="addSp delSp modSp mod">
        <pc:chgData name="Johannes Charlier" userId="67e924b5-bcb2-4197-8e93-21c22fc85f31" providerId="ADAL" clId="{4C3D0991-424E-45A8-8C8F-58957E88AF43}" dt="2024-04-24T11:38:42.643" v="3712" actId="478"/>
        <pc:sldMkLst>
          <pc:docMk/>
          <pc:sldMk cId="1008123444" sldId="1051"/>
        </pc:sldMkLst>
      </pc:sldChg>
      <pc:sldChg chg="modSp mod">
        <pc:chgData name="Johannes Charlier" userId="67e924b5-bcb2-4197-8e93-21c22fc85f31" providerId="ADAL" clId="{4C3D0991-424E-45A8-8C8F-58957E88AF43}" dt="2024-04-24T11:47:48.516" v="3748" actId="20577"/>
        <pc:sldMkLst>
          <pc:docMk/>
          <pc:sldMk cId="2450842631" sldId="1052"/>
        </pc:sldMkLst>
      </pc:sldChg>
      <pc:sldChg chg="del">
        <pc:chgData name="Johannes Charlier" userId="67e924b5-bcb2-4197-8e93-21c22fc85f31" providerId="ADAL" clId="{4C3D0991-424E-45A8-8C8F-58957E88AF43}" dt="2024-04-17T12:12:10.404" v="1799" actId="47"/>
        <pc:sldMkLst>
          <pc:docMk/>
          <pc:sldMk cId="1069314797" sldId="1053"/>
        </pc:sldMkLst>
      </pc:sldChg>
      <pc:sldChg chg="del">
        <pc:chgData name="Johannes Charlier" userId="67e924b5-bcb2-4197-8e93-21c22fc85f31" providerId="ADAL" clId="{4C3D0991-424E-45A8-8C8F-58957E88AF43}" dt="2024-04-17T12:53:47.270" v="2196" actId="47"/>
        <pc:sldMkLst>
          <pc:docMk/>
          <pc:sldMk cId="793002886" sldId="1054"/>
        </pc:sldMkLst>
      </pc:sldChg>
      <pc:sldChg chg="del">
        <pc:chgData name="Johannes Charlier" userId="67e924b5-bcb2-4197-8e93-21c22fc85f31" providerId="ADAL" clId="{4C3D0991-424E-45A8-8C8F-58957E88AF43}" dt="2024-04-17T12:53:48.616" v="2197" actId="47"/>
        <pc:sldMkLst>
          <pc:docMk/>
          <pc:sldMk cId="2814071901" sldId="1055"/>
        </pc:sldMkLst>
      </pc:sldChg>
      <pc:sldChg chg="modSp mod">
        <pc:chgData name="Johannes Charlier" userId="67e924b5-bcb2-4197-8e93-21c22fc85f31" providerId="ADAL" clId="{4C3D0991-424E-45A8-8C8F-58957E88AF43}" dt="2024-04-18T11:36:03.498" v="3376" actId="12"/>
        <pc:sldMkLst>
          <pc:docMk/>
          <pc:sldMk cId="810989970" sldId="1056"/>
        </pc:sldMkLst>
      </pc:sldChg>
      <pc:sldChg chg="del">
        <pc:chgData name="Johannes Charlier" userId="67e924b5-bcb2-4197-8e93-21c22fc85f31" providerId="ADAL" clId="{4C3D0991-424E-45A8-8C8F-58957E88AF43}" dt="2024-04-17T13:24:46.192" v="3136" actId="47"/>
        <pc:sldMkLst>
          <pc:docMk/>
          <pc:sldMk cId="2772481554" sldId="1057"/>
        </pc:sldMkLst>
      </pc:sldChg>
      <pc:sldChg chg="del">
        <pc:chgData name="Johannes Charlier" userId="67e924b5-bcb2-4197-8e93-21c22fc85f31" providerId="ADAL" clId="{4C3D0991-424E-45A8-8C8F-58957E88AF43}" dt="2024-04-17T13:24:47.247" v="3137" actId="47"/>
        <pc:sldMkLst>
          <pc:docMk/>
          <pc:sldMk cId="2602989409" sldId="1058"/>
        </pc:sldMkLst>
      </pc:sldChg>
      <pc:sldChg chg="del">
        <pc:chgData name="Johannes Charlier" userId="67e924b5-bcb2-4197-8e93-21c22fc85f31" providerId="ADAL" clId="{4C3D0991-424E-45A8-8C8F-58957E88AF43}" dt="2024-04-17T13:25:09.022" v="3139" actId="47"/>
        <pc:sldMkLst>
          <pc:docMk/>
          <pc:sldMk cId="1012205838" sldId="1059"/>
        </pc:sldMkLst>
      </pc:sldChg>
      <pc:sldChg chg="del">
        <pc:chgData name="Johannes Charlier" userId="67e924b5-bcb2-4197-8e93-21c22fc85f31" providerId="ADAL" clId="{4C3D0991-424E-45A8-8C8F-58957E88AF43}" dt="2024-04-17T13:44:09.084" v="3364" actId="47"/>
        <pc:sldMkLst>
          <pc:docMk/>
          <pc:sldMk cId="2895156815" sldId="1060"/>
        </pc:sldMkLst>
      </pc:sldChg>
      <pc:sldChg chg="del">
        <pc:chgData name="Johannes Charlier" userId="67e924b5-bcb2-4197-8e93-21c22fc85f31" providerId="ADAL" clId="{4C3D0991-424E-45A8-8C8F-58957E88AF43}" dt="2024-04-17T13:44:15.162" v="3365" actId="47"/>
        <pc:sldMkLst>
          <pc:docMk/>
          <pc:sldMk cId="1679268299" sldId="1061"/>
        </pc:sldMkLst>
      </pc:sldChg>
      <pc:sldChg chg="addSp modSp mod">
        <pc:chgData name="Johannes Charlier" userId="67e924b5-bcb2-4197-8e93-21c22fc85f31" providerId="ADAL" clId="{4C3D0991-424E-45A8-8C8F-58957E88AF43}" dt="2024-04-17T13:23:09.822" v="3135" actId="1076"/>
        <pc:sldMkLst>
          <pc:docMk/>
          <pc:sldMk cId="863366307" sldId="1062"/>
        </pc:sldMkLst>
      </pc:sldChg>
      <pc:sldChg chg="del">
        <pc:chgData name="Johannes Charlier" userId="67e924b5-bcb2-4197-8e93-21c22fc85f31" providerId="ADAL" clId="{4C3D0991-424E-45A8-8C8F-58957E88AF43}" dt="2024-04-17T13:44:53.125" v="3368" actId="47"/>
        <pc:sldMkLst>
          <pc:docMk/>
          <pc:sldMk cId="132435662" sldId="1063"/>
        </pc:sldMkLst>
      </pc:sldChg>
      <pc:sldChg chg="del">
        <pc:chgData name="Johannes Charlier" userId="67e924b5-bcb2-4197-8e93-21c22fc85f31" providerId="ADAL" clId="{4C3D0991-424E-45A8-8C8F-58957E88AF43}" dt="2024-04-18T11:39:14.505" v="3399" actId="47"/>
        <pc:sldMkLst>
          <pc:docMk/>
          <pc:sldMk cId="295656230" sldId="1064"/>
        </pc:sldMkLst>
      </pc:sldChg>
      <pc:sldChg chg="del">
        <pc:chgData name="Johannes Charlier" userId="67e924b5-bcb2-4197-8e93-21c22fc85f31" providerId="ADAL" clId="{4C3D0991-424E-45A8-8C8F-58957E88AF43}" dt="2024-04-18T11:44:35.238" v="3508" actId="47"/>
        <pc:sldMkLst>
          <pc:docMk/>
          <pc:sldMk cId="1159485693" sldId="1065"/>
        </pc:sldMkLst>
      </pc:sldChg>
      <pc:sldChg chg="del">
        <pc:chgData name="Johannes Charlier" userId="67e924b5-bcb2-4197-8e93-21c22fc85f31" providerId="ADAL" clId="{4C3D0991-424E-45A8-8C8F-58957E88AF43}" dt="2024-04-17T13:44:27.458" v="3366" actId="47"/>
        <pc:sldMkLst>
          <pc:docMk/>
          <pc:sldMk cId="1671380998" sldId="1066"/>
        </pc:sldMkLst>
      </pc:sldChg>
      <pc:sldChg chg="del">
        <pc:chgData name="Johannes Charlier" userId="67e924b5-bcb2-4197-8e93-21c22fc85f31" providerId="ADAL" clId="{4C3D0991-424E-45A8-8C8F-58957E88AF43}" dt="2024-04-17T13:44:27.458" v="3366" actId="47"/>
        <pc:sldMkLst>
          <pc:docMk/>
          <pc:sldMk cId="487806355" sldId="1067"/>
        </pc:sldMkLst>
      </pc:sldChg>
      <pc:sldChg chg="del">
        <pc:chgData name="Johannes Charlier" userId="67e924b5-bcb2-4197-8e93-21c22fc85f31" providerId="ADAL" clId="{4C3D0991-424E-45A8-8C8F-58957E88AF43}" dt="2024-04-17T13:44:27.458" v="3366" actId="47"/>
        <pc:sldMkLst>
          <pc:docMk/>
          <pc:sldMk cId="1241388450" sldId="1068"/>
        </pc:sldMkLst>
      </pc:sldChg>
      <pc:sldChg chg="del">
        <pc:chgData name="Johannes Charlier" userId="67e924b5-bcb2-4197-8e93-21c22fc85f31" providerId="ADAL" clId="{4C3D0991-424E-45A8-8C8F-58957E88AF43}" dt="2024-04-17T13:44:27.458" v="3366" actId="47"/>
        <pc:sldMkLst>
          <pc:docMk/>
          <pc:sldMk cId="1210622283" sldId="1069"/>
        </pc:sldMkLst>
      </pc:sldChg>
      <pc:sldChg chg="del">
        <pc:chgData name="Johannes Charlier" userId="67e924b5-bcb2-4197-8e93-21c22fc85f31" providerId="ADAL" clId="{4C3D0991-424E-45A8-8C8F-58957E88AF43}" dt="2024-04-17T13:44:27.458" v="3366" actId="47"/>
        <pc:sldMkLst>
          <pc:docMk/>
          <pc:sldMk cId="1576403121" sldId="1070"/>
        </pc:sldMkLst>
      </pc:sldChg>
      <pc:sldChg chg="modSp add mod">
        <pc:chgData name="Johannes Charlier" userId="67e924b5-bcb2-4197-8e93-21c22fc85f31" providerId="ADAL" clId="{4C3D0991-424E-45A8-8C8F-58957E88AF43}" dt="2024-04-24T11:47:43.554" v="3747" actId="20577"/>
        <pc:sldMkLst>
          <pc:docMk/>
          <pc:sldMk cId="3683997713" sldId="1071"/>
        </pc:sldMkLst>
      </pc:sldChg>
      <pc:sldChg chg="modSp add mod">
        <pc:chgData name="Johannes Charlier" userId="67e924b5-bcb2-4197-8e93-21c22fc85f31" providerId="ADAL" clId="{4C3D0991-424E-45A8-8C8F-58957E88AF43}" dt="2024-04-17T10:36:30.841" v="1310" actId="255"/>
        <pc:sldMkLst>
          <pc:docMk/>
          <pc:sldMk cId="3002833150" sldId="1072"/>
        </pc:sldMkLst>
      </pc:sldChg>
      <pc:sldChg chg="addSp delSp modSp add mod">
        <pc:chgData name="Johannes Charlier" userId="67e924b5-bcb2-4197-8e93-21c22fc85f31" providerId="ADAL" clId="{4C3D0991-424E-45A8-8C8F-58957E88AF43}" dt="2024-04-24T11:48:28.621" v="3750" actId="20577"/>
        <pc:sldMkLst>
          <pc:docMk/>
          <pc:sldMk cId="2618190896" sldId="1073"/>
        </pc:sldMkLst>
      </pc:sldChg>
      <pc:sldChg chg="addSp delSp modSp add mod">
        <pc:chgData name="Johannes Charlier" userId="67e924b5-bcb2-4197-8e93-21c22fc85f31" providerId="ADAL" clId="{4C3D0991-424E-45A8-8C8F-58957E88AF43}" dt="2024-04-17T12:03:09.408" v="1738" actId="20577"/>
        <pc:sldMkLst>
          <pc:docMk/>
          <pc:sldMk cId="2303863906" sldId="1074"/>
        </pc:sldMkLst>
      </pc:sldChg>
      <pc:sldChg chg="addSp delSp modSp add mod">
        <pc:chgData name="Johannes Charlier" userId="67e924b5-bcb2-4197-8e93-21c22fc85f31" providerId="ADAL" clId="{4C3D0991-424E-45A8-8C8F-58957E88AF43}" dt="2024-04-17T12:11:20.680" v="1796" actId="5793"/>
        <pc:sldMkLst>
          <pc:docMk/>
          <pc:sldMk cId="4041132287" sldId="1075"/>
        </pc:sldMkLst>
      </pc:sldChg>
      <pc:sldChg chg="modSp add mod">
        <pc:chgData name="Johannes Charlier" userId="67e924b5-bcb2-4197-8e93-21c22fc85f31" providerId="ADAL" clId="{4C3D0991-424E-45A8-8C8F-58957E88AF43}" dt="2024-04-17T12:12:03.044" v="1798" actId="113"/>
        <pc:sldMkLst>
          <pc:docMk/>
          <pc:sldMk cId="2426635685" sldId="1076"/>
        </pc:sldMkLst>
      </pc:sldChg>
      <pc:sldChg chg="modSp add mod">
        <pc:chgData name="Johannes Charlier" userId="67e924b5-bcb2-4197-8e93-21c22fc85f31" providerId="ADAL" clId="{4C3D0991-424E-45A8-8C8F-58957E88AF43}" dt="2024-04-17T12:37:19.303" v="1920" actId="20577"/>
        <pc:sldMkLst>
          <pc:docMk/>
          <pc:sldMk cId="1156216732" sldId="1077"/>
        </pc:sldMkLst>
      </pc:sldChg>
      <pc:sldChg chg="addSp delSp modSp add mod">
        <pc:chgData name="Johannes Charlier" userId="67e924b5-bcb2-4197-8e93-21c22fc85f31" providerId="ADAL" clId="{4C3D0991-424E-45A8-8C8F-58957E88AF43}" dt="2024-04-17T12:39:55.676" v="1939" actId="1076"/>
        <pc:sldMkLst>
          <pc:docMk/>
          <pc:sldMk cId="3116354704" sldId="1078"/>
        </pc:sldMkLst>
      </pc:sldChg>
      <pc:sldChg chg="modSp add mod">
        <pc:chgData name="Johannes Charlier" userId="67e924b5-bcb2-4197-8e93-21c22fc85f31" providerId="ADAL" clId="{4C3D0991-424E-45A8-8C8F-58957E88AF43}" dt="2024-04-17T12:40:25.721" v="1942" actId="113"/>
        <pc:sldMkLst>
          <pc:docMk/>
          <pc:sldMk cId="416033573" sldId="1079"/>
        </pc:sldMkLst>
      </pc:sldChg>
      <pc:sldChg chg="modSp add mod ord">
        <pc:chgData name="Johannes Charlier" userId="67e924b5-bcb2-4197-8e93-21c22fc85f31" providerId="ADAL" clId="{4C3D0991-424E-45A8-8C8F-58957E88AF43}" dt="2024-04-24T09:22:25.140" v="3678"/>
        <pc:sldMkLst>
          <pc:docMk/>
          <pc:sldMk cId="2344326892" sldId="1080"/>
        </pc:sldMkLst>
      </pc:sldChg>
      <pc:sldChg chg="modSp add mod">
        <pc:chgData name="Johannes Charlier" userId="67e924b5-bcb2-4197-8e93-21c22fc85f31" providerId="ADAL" clId="{4C3D0991-424E-45A8-8C8F-58957E88AF43}" dt="2024-04-18T11:35:52.607" v="3372" actId="12"/>
        <pc:sldMkLst>
          <pc:docMk/>
          <pc:sldMk cId="257935522" sldId="1081"/>
        </pc:sldMkLst>
      </pc:sldChg>
      <pc:sldChg chg="modSp add mod">
        <pc:chgData name="Johannes Charlier" userId="67e924b5-bcb2-4197-8e93-21c22fc85f31" providerId="ADAL" clId="{4C3D0991-424E-45A8-8C8F-58957E88AF43}" dt="2024-04-18T11:45:07.926" v="3512" actId="113"/>
        <pc:sldMkLst>
          <pc:docMk/>
          <pc:sldMk cId="1387601390" sldId="1082"/>
        </pc:sldMkLst>
      </pc:sldChg>
      <pc:sldChg chg="modSp add mod">
        <pc:chgData name="Johannes Charlier" userId="67e924b5-bcb2-4197-8e93-21c22fc85f31" providerId="ADAL" clId="{4C3D0991-424E-45A8-8C8F-58957E88AF43}" dt="2024-04-18T11:45:17.688" v="3515" actId="403"/>
        <pc:sldMkLst>
          <pc:docMk/>
          <pc:sldMk cId="2938364703" sldId="1083"/>
        </pc:sldMkLst>
      </pc:sldChg>
      <pc:sldChg chg="modSp add mod">
        <pc:chgData name="Johannes Charlier" userId="67e924b5-bcb2-4197-8e93-21c22fc85f31" providerId="ADAL" clId="{4C3D0991-424E-45A8-8C8F-58957E88AF43}" dt="2024-04-18T11:45:28.845" v="3518" actId="404"/>
        <pc:sldMkLst>
          <pc:docMk/>
          <pc:sldMk cId="761305181" sldId="1084"/>
        </pc:sldMkLst>
      </pc:sldChg>
      <pc:sldChg chg="modSp add del mod">
        <pc:chgData name="Johannes Charlier" userId="67e924b5-bcb2-4197-8e93-21c22fc85f31" providerId="ADAL" clId="{4C3D0991-424E-45A8-8C8F-58957E88AF43}" dt="2024-04-23T12:07:18.908" v="3607" actId="47"/>
        <pc:sldMkLst>
          <pc:docMk/>
          <pc:sldMk cId="2965549654" sldId="1085"/>
        </pc:sldMkLst>
      </pc:sldChg>
      <pc:sldChg chg="modSp add mod">
        <pc:chgData name="Johannes Charlier" userId="67e924b5-bcb2-4197-8e93-21c22fc85f31" providerId="ADAL" clId="{4C3D0991-424E-45A8-8C8F-58957E88AF43}" dt="2024-04-24T11:44:35.613" v="3732"/>
        <pc:sldMkLst>
          <pc:docMk/>
          <pc:sldMk cId="3957901125" sldId="1085"/>
        </pc:sldMkLst>
      </pc:sldChg>
      <pc:sldChg chg="addSp delSp modSp add mod">
        <pc:chgData name="Johannes Charlier" userId="67e924b5-bcb2-4197-8e93-21c22fc85f31" providerId="ADAL" clId="{4C3D0991-424E-45A8-8C8F-58957E88AF43}" dt="2024-04-24T09:15:26.922" v="3658" actId="20577"/>
        <pc:sldMkLst>
          <pc:docMk/>
          <pc:sldMk cId="1361101814" sldId="1086"/>
        </pc:sldMkLst>
      </pc:sldChg>
      <pc:sldChg chg="addSp delSp modSp add mod modNotesTx">
        <pc:chgData name="Johannes Charlier" userId="67e924b5-bcb2-4197-8e93-21c22fc85f31" providerId="ADAL" clId="{4C3D0991-424E-45A8-8C8F-58957E88AF43}" dt="2024-04-24T09:24:05.487" v="3685"/>
        <pc:sldMkLst>
          <pc:docMk/>
          <pc:sldMk cId="3666149679" sldId="1087"/>
        </pc:sldMkLst>
      </pc:sldChg>
      <pc:sldChg chg="addSp delSp modSp add mod modNotesTx">
        <pc:chgData name="Johannes Charlier" userId="67e924b5-bcb2-4197-8e93-21c22fc85f31" providerId="ADAL" clId="{4C3D0991-424E-45A8-8C8F-58957E88AF43}" dt="2024-04-24T09:23:27.637" v="3684"/>
        <pc:sldMkLst>
          <pc:docMk/>
          <pc:sldMk cId="3051292074" sldId="1088"/>
        </pc:sldMkLst>
      </pc:sldChg>
      <pc:sldChg chg="addSp delSp modSp add mod">
        <pc:chgData name="Johannes Charlier" userId="67e924b5-bcb2-4197-8e93-21c22fc85f31" providerId="ADAL" clId="{4C3D0991-424E-45A8-8C8F-58957E88AF43}" dt="2024-04-24T11:39:23.683" v="3720" actId="1076"/>
        <pc:sldMkLst>
          <pc:docMk/>
          <pc:sldMk cId="4286184634" sldId="1089"/>
        </pc:sldMkLst>
      </pc:sldChg>
      <pc:sldChg chg="add del">
        <pc:chgData name="Johannes Charlier" userId="67e924b5-bcb2-4197-8e93-21c22fc85f31" providerId="ADAL" clId="{4C3D0991-424E-45A8-8C8F-58957E88AF43}" dt="2024-04-24T11:38:59.899" v="3718"/>
        <pc:sldMkLst>
          <pc:docMk/>
          <pc:sldMk cId="3012330806" sldId="1090"/>
        </pc:sldMkLst>
      </pc:sldChg>
      <pc:sldMasterChg chg="delSldLayout">
        <pc:chgData name="Johannes Charlier" userId="67e924b5-bcb2-4197-8e93-21c22fc85f31" providerId="ADAL" clId="{4C3D0991-424E-45A8-8C8F-58957E88AF43}" dt="2024-04-17T13:44:27.458" v="3366" actId="47"/>
        <pc:sldMasterMkLst>
          <pc:docMk/>
          <pc:sldMasterMk cId="0" sldId="2147483648"/>
        </pc:sldMasterMkLst>
        <pc:sldLayoutChg chg="del">
          <pc:chgData name="Johannes Charlier" userId="67e924b5-bcb2-4197-8e93-21c22fc85f31" providerId="ADAL" clId="{4C3D0991-424E-45A8-8C8F-58957E88AF43}" dt="2024-04-17T13:44:27.458" v="3366" actId="47"/>
          <pc:sldLayoutMkLst>
            <pc:docMk/>
            <pc:sldMasterMk cId="0" sldId="2147483648"/>
            <pc:sldLayoutMk cId="2605763489" sldId="214748612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1"/>
            <a:ext cx="2980804" cy="483379"/>
          </a:xfrm>
          <a:prstGeom prst="rect">
            <a:avLst/>
          </a:prstGeom>
          <a:noFill/>
          <a:ln w="9525">
            <a:noFill/>
            <a:miter lim="800000"/>
            <a:headEnd/>
            <a:tailEnd/>
          </a:ln>
          <a:effectLst/>
        </p:spPr>
        <p:txBody>
          <a:bodyPr vert="horz" wrap="square" lIns="89138" tIns="44568" rIns="89138" bIns="44568" numCol="1" anchor="t" anchorCtr="0" compatLnSpc="1">
            <a:prstTxWarp prst="textNoShape">
              <a:avLst/>
            </a:prstTxWarp>
          </a:bodyPr>
          <a:lstStyle>
            <a:lvl1pPr>
              <a:defRPr sz="1100"/>
            </a:lvl1pPr>
          </a:lstStyle>
          <a:p>
            <a:pPr>
              <a:defRPr/>
            </a:pPr>
            <a:endParaRPr lang="en-US"/>
          </a:p>
        </p:txBody>
      </p:sp>
      <p:sp>
        <p:nvSpPr>
          <p:cNvPr id="20483" name="Rectangle 3"/>
          <p:cNvSpPr>
            <a:spLocks noGrp="1" noChangeArrowheads="1"/>
          </p:cNvSpPr>
          <p:nvPr>
            <p:ph type="dt" sz="quarter" idx="1"/>
          </p:nvPr>
        </p:nvSpPr>
        <p:spPr bwMode="auto">
          <a:xfrm>
            <a:off x="3894641" y="1"/>
            <a:ext cx="2980804" cy="483379"/>
          </a:xfrm>
          <a:prstGeom prst="rect">
            <a:avLst/>
          </a:prstGeom>
          <a:noFill/>
          <a:ln w="9525">
            <a:noFill/>
            <a:miter lim="800000"/>
            <a:headEnd/>
            <a:tailEnd/>
          </a:ln>
          <a:effectLst/>
        </p:spPr>
        <p:txBody>
          <a:bodyPr vert="horz" wrap="square" lIns="89138" tIns="44568" rIns="89138" bIns="44568" numCol="1" anchor="t" anchorCtr="0" compatLnSpc="1">
            <a:prstTxWarp prst="textNoShape">
              <a:avLst/>
            </a:prstTxWarp>
          </a:bodyPr>
          <a:lstStyle>
            <a:lvl1pPr algn="r">
              <a:defRPr sz="1100"/>
            </a:lvl1pPr>
          </a:lstStyle>
          <a:p>
            <a:pPr>
              <a:defRPr/>
            </a:pPr>
            <a:endParaRPr lang="en-US"/>
          </a:p>
        </p:txBody>
      </p:sp>
      <p:sp>
        <p:nvSpPr>
          <p:cNvPr id="20484" name="Rectangle 4"/>
          <p:cNvSpPr>
            <a:spLocks noGrp="1" noChangeArrowheads="1"/>
          </p:cNvSpPr>
          <p:nvPr>
            <p:ph type="ftr" sz="quarter" idx="2"/>
          </p:nvPr>
        </p:nvSpPr>
        <p:spPr bwMode="auto">
          <a:xfrm>
            <a:off x="0" y="9171841"/>
            <a:ext cx="2980804" cy="483378"/>
          </a:xfrm>
          <a:prstGeom prst="rect">
            <a:avLst/>
          </a:prstGeom>
          <a:noFill/>
          <a:ln w="9525">
            <a:noFill/>
            <a:miter lim="800000"/>
            <a:headEnd/>
            <a:tailEnd/>
          </a:ln>
          <a:effectLst/>
        </p:spPr>
        <p:txBody>
          <a:bodyPr vert="horz" wrap="square" lIns="89138" tIns="44568" rIns="89138" bIns="44568" numCol="1" anchor="b" anchorCtr="0" compatLnSpc="1">
            <a:prstTxWarp prst="textNoShape">
              <a:avLst/>
            </a:prstTxWarp>
          </a:bodyPr>
          <a:lstStyle>
            <a:lvl1pPr>
              <a:defRPr sz="1100"/>
            </a:lvl1pPr>
          </a:lstStyle>
          <a:p>
            <a:pPr>
              <a:defRPr/>
            </a:pPr>
            <a:r>
              <a:rPr lang="en-GB"/>
              <a:t>DISCONTOOLS PMB, Copenhagen, 8 October 2019</a:t>
            </a:r>
            <a:endParaRPr lang="en-US"/>
          </a:p>
        </p:txBody>
      </p:sp>
      <p:sp>
        <p:nvSpPr>
          <p:cNvPr id="20485" name="Rectangle 5"/>
          <p:cNvSpPr>
            <a:spLocks noGrp="1" noChangeArrowheads="1"/>
          </p:cNvSpPr>
          <p:nvPr>
            <p:ph type="sldNum" sz="quarter" idx="3"/>
          </p:nvPr>
        </p:nvSpPr>
        <p:spPr bwMode="auto">
          <a:xfrm>
            <a:off x="3894641" y="9171841"/>
            <a:ext cx="2980804" cy="483378"/>
          </a:xfrm>
          <a:prstGeom prst="rect">
            <a:avLst/>
          </a:prstGeom>
          <a:noFill/>
          <a:ln w="9525">
            <a:noFill/>
            <a:miter lim="800000"/>
            <a:headEnd/>
            <a:tailEnd/>
          </a:ln>
          <a:effectLst/>
        </p:spPr>
        <p:txBody>
          <a:bodyPr vert="horz" wrap="square" lIns="89138" tIns="44568" rIns="89138" bIns="44568" numCol="1" anchor="b" anchorCtr="0" compatLnSpc="1">
            <a:prstTxWarp prst="textNoShape">
              <a:avLst/>
            </a:prstTxWarp>
          </a:bodyPr>
          <a:lstStyle>
            <a:lvl1pPr algn="r">
              <a:defRPr sz="1100"/>
            </a:lvl1pPr>
          </a:lstStyle>
          <a:p>
            <a:pPr>
              <a:defRPr/>
            </a:pPr>
            <a:fld id="{6653011A-4ED4-466E-9048-7151875872DA}" type="slidenum">
              <a:rPr lang="en-US"/>
              <a:pPr>
                <a:defRPr/>
              </a:pPr>
              <a:t>‹#›</a:t>
            </a:fld>
            <a:endParaRPr lang="en-US"/>
          </a:p>
        </p:txBody>
      </p:sp>
    </p:spTree>
    <p:extLst>
      <p:ext uri="{BB962C8B-B14F-4D97-AF65-F5344CB8AC3E}">
        <p14:creationId xmlns:p14="http://schemas.microsoft.com/office/powerpoint/2010/main" val="5737367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2980804" cy="483379"/>
          </a:xfrm>
          <a:prstGeom prst="rect">
            <a:avLst/>
          </a:prstGeom>
          <a:noFill/>
          <a:ln w="9525">
            <a:noFill/>
            <a:miter lim="800000"/>
            <a:headEnd/>
            <a:tailEnd/>
          </a:ln>
          <a:effectLst/>
        </p:spPr>
        <p:txBody>
          <a:bodyPr vert="horz" wrap="square" lIns="89138" tIns="44568" rIns="89138" bIns="44568" numCol="1" anchor="t" anchorCtr="0" compatLnSpc="1">
            <a:prstTxWarp prst="textNoShape">
              <a:avLst/>
            </a:prstTxWarp>
          </a:bodyPr>
          <a:lstStyle>
            <a:lvl1pPr>
              <a:defRPr sz="1100"/>
            </a:lvl1pPr>
          </a:lstStyle>
          <a:p>
            <a:pPr>
              <a:defRPr/>
            </a:pPr>
            <a:endParaRPr lang="en-GB"/>
          </a:p>
        </p:txBody>
      </p:sp>
      <p:sp>
        <p:nvSpPr>
          <p:cNvPr id="8195" name="Rectangle 3"/>
          <p:cNvSpPr>
            <a:spLocks noGrp="1" noChangeArrowheads="1"/>
          </p:cNvSpPr>
          <p:nvPr>
            <p:ph type="dt" idx="1"/>
          </p:nvPr>
        </p:nvSpPr>
        <p:spPr bwMode="auto">
          <a:xfrm>
            <a:off x="3894641" y="1"/>
            <a:ext cx="2980804" cy="483379"/>
          </a:xfrm>
          <a:prstGeom prst="rect">
            <a:avLst/>
          </a:prstGeom>
          <a:noFill/>
          <a:ln w="9525">
            <a:noFill/>
            <a:miter lim="800000"/>
            <a:headEnd/>
            <a:tailEnd/>
          </a:ln>
          <a:effectLst/>
        </p:spPr>
        <p:txBody>
          <a:bodyPr vert="horz" wrap="square" lIns="89138" tIns="44568" rIns="89138" bIns="44568" numCol="1" anchor="t" anchorCtr="0" compatLnSpc="1">
            <a:prstTxWarp prst="textNoShape">
              <a:avLst/>
            </a:prstTxWarp>
          </a:bodyPr>
          <a:lstStyle>
            <a:lvl1pPr algn="r">
              <a:defRPr sz="1100"/>
            </a:lvl1pPr>
          </a:lstStyle>
          <a:p>
            <a:pPr>
              <a:defRPr/>
            </a:pPr>
            <a:endParaRPr lang="en-GB"/>
          </a:p>
        </p:txBody>
      </p:sp>
      <p:sp>
        <p:nvSpPr>
          <p:cNvPr id="43012" name="Rectangle 4"/>
          <p:cNvSpPr>
            <a:spLocks noGrp="1" noRot="1" noChangeAspect="1" noChangeArrowheads="1" noTextEdit="1"/>
          </p:cNvSpPr>
          <p:nvPr>
            <p:ph type="sldImg" idx="2"/>
          </p:nvPr>
        </p:nvSpPr>
        <p:spPr bwMode="auto">
          <a:xfrm>
            <a:off x="222250" y="725488"/>
            <a:ext cx="6432550" cy="3619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7384" y="4586694"/>
            <a:ext cx="5502283" cy="4345775"/>
          </a:xfrm>
          <a:prstGeom prst="rect">
            <a:avLst/>
          </a:prstGeom>
          <a:noFill/>
          <a:ln w="9525">
            <a:noFill/>
            <a:miter lim="800000"/>
            <a:headEnd/>
            <a:tailEnd/>
          </a:ln>
          <a:effectLst/>
        </p:spPr>
        <p:txBody>
          <a:bodyPr vert="horz" wrap="square" lIns="89138" tIns="44568" rIns="89138" bIns="4456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0" y="9171841"/>
            <a:ext cx="2980804" cy="483378"/>
          </a:xfrm>
          <a:prstGeom prst="rect">
            <a:avLst/>
          </a:prstGeom>
          <a:noFill/>
          <a:ln w="9525">
            <a:noFill/>
            <a:miter lim="800000"/>
            <a:headEnd/>
            <a:tailEnd/>
          </a:ln>
          <a:effectLst/>
        </p:spPr>
        <p:txBody>
          <a:bodyPr vert="horz" wrap="square" lIns="89138" tIns="44568" rIns="89138" bIns="44568" numCol="1" anchor="b" anchorCtr="0" compatLnSpc="1">
            <a:prstTxWarp prst="textNoShape">
              <a:avLst/>
            </a:prstTxWarp>
          </a:bodyPr>
          <a:lstStyle>
            <a:lvl1pPr>
              <a:defRPr sz="1100"/>
            </a:lvl1pPr>
          </a:lstStyle>
          <a:p>
            <a:pPr>
              <a:defRPr/>
            </a:pPr>
            <a:r>
              <a:rPr lang="en-GB"/>
              <a:t>DISCONTOOLS PMB, Copenhagen, 8 October 2019</a:t>
            </a:r>
          </a:p>
        </p:txBody>
      </p:sp>
      <p:sp>
        <p:nvSpPr>
          <p:cNvPr id="8199" name="Rectangle 7"/>
          <p:cNvSpPr>
            <a:spLocks noGrp="1" noChangeArrowheads="1"/>
          </p:cNvSpPr>
          <p:nvPr>
            <p:ph type="sldNum" sz="quarter" idx="5"/>
          </p:nvPr>
        </p:nvSpPr>
        <p:spPr bwMode="auto">
          <a:xfrm>
            <a:off x="3894641" y="9171841"/>
            <a:ext cx="2980804" cy="483378"/>
          </a:xfrm>
          <a:prstGeom prst="rect">
            <a:avLst/>
          </a:prstGeom>
          <a:noFill/>
          <a:ln w="9525">
            <a:noFill/>
            <a:miter lim="800000"/>
            <a:headEnd/>
            <a:tailEnd/>
          </a:ln>
          <a:effectLst/>
        </p:spPr>
        <p:txBody>
          <a:bodyPr vert="horz" wrap="square" lIns="89138" tIns="44568" rIns="89138" bIns="44568" numCol="1" anchor="b" anchorCtr="0" compatLnSpc="1">
            <a:prstTxWarp prst="textNoShape">
              <a:avLst/>
            </a:prstTxWarp>
          </a:bodyPr>
          <a:lstStyle>
            <a:lvl1pPr algn="r">
              <a:defRPr sz="1100"/>
            </a:lvl1pPr>
          </a:lstStyle>
          <a:p>
            <a:pPr>
              <a:defRPr/>
            </a:pPr>
            <a:fld id="{5074943F-BFC5-4D79-AD3F-C96077A15D42}" type="slidenum">
              <a:rPr lang="en-GB"/>
              <a:pPr>
                <a:defRPr/>
              </a:pPr>
              <a:t>‹#›</a:t>
            </a:fld>
            <a:endParaRPr lang="en-GB"/>
          </a:p>
        </p:txBody>
      </p:sp>
    </p:spTree>
    <p:extLst>
      <p:ext uri="{BB962C8B-B14F-4D97-AF65-F5344CB8AC3E}">
        <p14:creationId xmlns:p14="http://schemas.microsoft.com/office/powerpoint/2010/main" val="127634743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127" algn="l" rtl="0" eaLnBrk="0" fontAlgn="base" hangingPunct="0">
      <a:spcBef>
        <a:spcPct val="30000"/>
      </a:spcBef>
      <a:spcAft>
        <a:spcPct val="0"/>
      </a:spcAft>
      <a:defRPr sz="1200" kern="1200">
        <a:solidFill>
          <a:schemeClr val="tx1"/>
        </a:solidFill>
        <a:latin typeface="Times" charset="0"/>
        <a:ea typeface="+mn-ea"/>
        <a:cs typeface="+mn-cs"/>
      </a:defRPr>
    </a:lvl2pPr>
    <a:lvl3pPr marL="914254" algn="l" rtl="0" eaLnBrk="0" fontAlgn="base" hangingPunct="0">
      <a:spcBef>
        <a:spcPct val="30000"/>
      </a:spcBef>
      <a:spcAft>
        <a:spcPct val="0"/>
      </a:spcAft>
      <a:defRPr sz="1200" kern="1200">
        <a:solidFill>
          <a:schemeClr val="tx1"/>
        </a:solidFill>
        <a:latin typeface="Times" charset="0"/>
        <a:ea typeface="+mn-ea"/>
        <a:cs typeface="+mn-cs"/>
      </a:defRPr>
    </a:lvl3pPr>
    <a:lvl4pPr marL="1371382" algn="l" rtl="0" eaLnBrk="0" fontAlgn="base" hangingPunct="0">
      <a:spcBef>
        <a:spcPct val="30000"/>
      </a:spcBef>
      <a:spcAft>
        <a:spcPct val="0"/>
      </a:spcAft>
      <a:defRPr sz="1200" kern="1200">
        <a:solidFill>
          <a:schemeClr val="tx1"/>
        </a:solidFill>
        <a:latin typeface="Times" charset="0"/>
        <a:ea typeface="+mn-ea"/>
        <a:cs typeface="+mn-cs"/>
      </a:defRPr>
    </a:lvl4pPr>
    <a:lvl5pPr marL="1828509" algn="l" rtl="0" eaLnBrk="0" fontAlgn="base" hangingPunct="0">
      <a:spcBef>
        <a:spcPct val="30000"/>
      </a:spcBef>
      <a:spcAft>
        <a:spcPct val="0"/>
      </a:spcAft>
      <a:defRPr sz="1200" kern="1200">
        <a:solidFill>
          <a:schemeClr val="tx1"/>
        </a:solidFill>
        <a:latin typeface="Times" charset="0"/>
        <a:ea typeface="+mn-ea"/>
        <a:cs typeface="+mn-cs"/>
      </a:defRPr>
    </a:lvl5pPr>
    <a:lvl6pPr marL="2285636" algn="l" defTabSz="914254" rtl="0" eaLnBrk="1" latinLnBrk="0" hangingPunct="1">
      <a:defRPr sz="1200" kern="1200">
        <a:solidFill>
          <a:schemeClr val="tx1"/>
        </a:solidFill>
        <a:latin typeface="+mn-lt"/>
        <a:ea typeface="+mn-ea"/>
        <a:cs typeface="+mn-cs"/>
      </a:defRPr>
    </a:lvl6pPr>
    <a:lvl7pPr marL="2742763" algn="l" defTabSz="914254" rtl="0" eaLnBrk="1" latinLnBrk="0" hangingPunct="1">
      <a:defRPr sz="1200" kern="1200">
        <a:solidFill>
          <a:schemeClr val="tx1"/>
        </a:solidFill>
        <a:latin typeface="+mn-lt"/>
        <a:ea typeface="+mn-ea"/>
        <a:cs typeface="+mn-cs"/>
      </a:defRPr>
    </a:lvl7pPr>
    <a:lvl8pPr marL="3199891" algn="l" defTabSz="914254" rtl="0" eaLnBrk="1" latinLnBrk="0" hangingPunct="1">
      <a:defRPr sz="1200" kern="1200">
        <a:solidFill>
          <a:schemeClr val="tx1"/>
        </a:solidFill>
        <a:latin typeface="+mn-lt"/>
        <a:ea typeface="+mn-ea"/>
        <a:cs typeface="+mn-cs"/>
      </a:defRPr>
    </a:lvl8pPr>
    <a:lvl9pPr marL="3657018" algn="l" defTabSz="9142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Footer Placeholder 3"/>
          <p:cNvSpPr>
            <a:spLocks noGrp="1"/>
          </p:cNvSpPr>
          <p:nvPr>
            <p:ph type="ftr" sz="quarter" idx="4"/>
          </p:nvPr>
        </p:nvSpPr>
        <p:spPr/>
        <p:txBody>
          <a:bodyPr/>
          <a:lstStyle/>
          <a:p>
            <a:pPr>
              <a:defRPr/>
            </a:pPr>
            <a:r>
              <a:rPr lang="en-GB"/>
              <a:t>DISCONTOOLS PMB, Copenhagen, 8 October 2019</a:t>
            </a:r>
          </a:p>
        </p:txBody>
      </p:sp>
      <p:sp>
        <p:nvSpPr>
          <p:cNvPr id="5" name="Slide Number Placeholder 4"/>
          <p:cNvSpPr>
            <a:spLocks noGrp="1"/>
          </p:cNvSpPr>
          <p:nvPr>
            <p:ph type="sldNum" sz="quarter" idx="5"/>
          </p:nvPr>
        </p:nvSpPr>
        <p:spPr/>
        <p:txBody>
          <a:bodyPr/>
          <a:lstStyle/>
          <a:p>
            <a:pPr>
              <a:defRPr/>
            </a:pPr>
            <a:fld id="{5074943F-BFC5-4D79-AD3F-C96077A15D42}" type="slidenum">
              <a:rPr lang="en-GB" smtClean="0"/>
              <a:pPr>
                <a:defRPr/>
              </a:pPr>
              <a:t>1</a:t>
            </a:fld>
            <a:endParaRPr lang="en-GB"/>
          </a:p>
        </p:txBody>
      </p:sp>
    </p:spTree>
    <p:extLst>
      <p:ext uri="{BB962C8B-B14F-4D97-AF65-F5344CB8AC3E}">
        <p14:creationId xmlns:p14="http://schemas.microsoft.com/office/powerpoint/2010/main" val="123042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only disease characteristics, but also info like trade implications, socio-economic impact, market potential, current barriers for implementation.</a:t>
            </a:r>
          </a:p>
          <a:p>
            <a:endParaRPr lang="en-GB" dirty="0"/>
          </a:p>
          <a:p>
            <a:r>
              <a:rPr lang="en-GB" dirty="0"/>
              <a:t>Stakeholder agreed research gaps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76CEE-DD1E-4F06-AACD-86031D9B2E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109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BEC14-6878-F47E-EC16-C12A74D48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D0EC6-EB9D-8774-F7D7-3E674AADF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8156A-B34C-93ED-7E6C-D590D151D74A}"/>
              </a:ext>
            </a:extLst>
          </p:cNvPr>
          <p:cNvSpPr>
            <a:spLocks noGrp="1"/>
          </p:cNvSpPr>
          <p:nvPr>
            <p:ph type="body" idx="1"/>
          </p:nvPr>
        </p:nvSpPr>
        <p:spPr/>
        <p:txBody>
          <a:bodyPr/>
          <a:lstStyle/>
          <a:p>
            <a:r>
              <a:rPr lang="en-GB" dirty="0"/>
              <a:t>Not only disease characteristics, but also info like trade implications, socio-economic impact, market potential, current barriers for implementation.</a:t>
            </a:r>
          </a:p>
          <a:p>
            <a:endParaRPr lang="en-GB" dirty="0"/>
          </a:p>
          <a:p>
            <a:r>
              <a:rPr lang="en-GB" dirty="0"/>
              <a:t>Stakeholder agreed research gaps</a:t>
            </a:r>
          </a:p>
        </p:txBody>
      </p:sp>
      <p:sp>
        <p:nvSpPr>
          <p:cNvPr id="4" name="Slide Number Placeholder 3">
            <a:extLst>
              <a:ext uri="{FF2B5EF4-FFF2-40B4-BE49-F238E27FC236}">
                <a16:creationId xmlns:a16="http://schemas.microsoft.com/office/drawing/2014/main" id="{5DCF5E5F-0B33-01AD-3A5B-EDDABDF9D5E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76CEE-DD1E-4F06-AACD-86031D9B2E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96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C679B-6FE0-6685-D370-9A76DB2C8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9EABC-36B3-4C60-763D-C0F20AC66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86C84-48FE-3DC0-C5DA-3F9D54188466}"/>
              </a:ext>
            </a:extLst>
          </p:cNvPr>
          <p:cNvSpPr>
            <a:spLocks noGrp="1"/>
          </p:cNvSpPr>
          <p:nvPr>
            <p:ph type="body" idx="1"/>
          </p:nvPr>
        </p:nvSpPr>
        <p:spPr/>
        <p:txBody>
          <a:bodyPr/>
          <a:lstStyle/>
          <a:p>
            <a:r>
              <a:rPr lang="en-GB" dirty="0"/>
              <a:t>Not only disease characteristics, but also info like trade implications, socio-economic impact, market potential, current barriers for implementation.</a:t>
            </a:r>
          </a:p>
          <a:p>
            <a:endParaRPr lang="en-GB" dirty="0"/>
          </a:p>
          <a:p>
            <a:r>
              <a:rPr lang="en-GB" dirty="0"/>
              <a:t>Stakeholder agreed research gaps</a:t>
            </a:r>
          </a:p>
        </p:txBody>
      </p:sp>
      <p:sp>
        <p:nvSpPr>
          <p:cNvPr id="4" name="Slide Number Placeholder 3">
            <a:extLst>
              <a:ext uri="{FF2B5EF4-FFF2-40B4-BE49-F238E27FC236}">
                <a16:creationId xmlns:a16="http://schemas.microsoft.com/office/drawing/2014/main" id="{DE187B1C-9D52-0DBC-F59F-5B05A92464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76CEE-DD1E-4F06-AACD-86031D9B2E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34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B8D2D-E9D2-492F-07EB-DF5A5F913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22AD6-6A65-1EFC-5900-92B69B8BF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10600-595D-C1F2-BEC9-E41F510161C1}"/>
              </a:ext>
            </a:extLst>
          </p:cNvPr>
          <p:cNvSpPr>
            <a:spLocks noGrp="1"/>
          </p:cNvSpPr>
          <p:nvPr>
            <p:ph type="body" idx="1"/>
          </p:nvPr>
        </p:nvSpPr>
        <p:spPr/>
        <p:txBody>
          <a:bodyPr/>
          <a:lstStyle/>
          <a:p>
            <a:r>
              <a:rPr lang="en-GB" dirty="0"/>
              <a:t>Not only disease characteristics, but also info like trade implications, socio-economic impact, market potential, current barriers for implementation.</a:t>
            </a:r>
          </a:p>
          <a:p>
            <a:endParaRPr lang="en-GB" dirty="0"/>
          </a:p>
          <a:p>
            <a:r>
              <a:rPr lang="en-GB" dirty="0"/>
              <a:t>Stakeholder agreed research gaps</a:t>
            </a:r>
          </a:p>
        </p:txBody>
      </p:sp>
      <p:sp>
        <p:nvSpPr>
          <p:cNvPr id="4" name="Slide Number Placeholder 3">
            <a:extLst>
              <a:ext uri="{FF2B5EF4-FFF2-40B4-BE49-F238E27FC236}">
                <a16:creationId xmlns:a16="http://schemas.microsoft.com/office/drawing/2014/main" id="{FB726A24-D868-A21B-505E-874F6D6171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876CEE-DD1E-4F06-AACD-86031D9B2E0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085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06F529-B96E-9949-B20E-0F9EB3010B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1279" b="18293"/>
          <a:stretch/>
        </p:blipFill>
        <p:spPr>
          <a:xfrm>
            <a:off x="0" y="2756928"/>
            <a:ext cx="12192000" cy="4101073"/>
          </a:xfrm>
          <a:prstGeom prst="rect">
            <a:avLst/>
          </a:prstGeom>
        </p:spPr>
      </p:pic>
      <p:pic>
        <p:nvPicPr>
          <p:cNvPr id="5"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6400" y="239713"/>
            <a:ext cx="2712043" cy="60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40001" y="1440000"/>
            <a:ext cx="9600000" cy="1080000"/>
          </a:xfrm>
          <a:prstGeom prst="rect">
            <a:avLst/>
          </a:prstGeom>
        </p:spPr>
        <p:txBody>
          <a:bodyPr lIns="0" tIns="0" rIns="0" bIns="0" anchor="b" anchorCtr="0"/>
          <a:lstStyle>
            <a:lvl1pPr>
              <a:defRPr sz="32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1440000" y="3024000"/>
            <a:ext cx="9600000" cy="1080000"/>
          </a:xfrm>
          <a:prstGeom prst="rect">
            <a:avLst/>
          </a:prstGeom>
        </p:spPr>
        <p:txBody>
          <a:bodyPr lIns="0" tIns="0" rIns="0" bIns="0"/>
          <a:lstStyle>
            <a:lvl1pPr marL="0" indent="0">
              <a:buFontTx/>
              <a:buNone/>
              <a:defRPr sz="2667">
                <a:solidFill>
                  <a:schemeClr val="bg1"/>
                </a:solidFill>
              </a:defRPr>
            </a:lvl1pPr>
          </a:lstStyle>
          <a:p>
            <a:r>
              <a:rPr lang="en-US" dirty="0"/>
              <a:t>Click to edit Master subtitle style</a:t>
            </a:r>
          </a:p>
        </p:txBody>
      </p:sp>
      <p:pic>
        <p:nvPicPr>
          <p:cNvPr id="10" name="Picture 9">
            <a:extLst>
              <a:ext uri="{FF2B5EF4-FFF2-40B4-BE49-F238E27FC236}">
                <a16:creationId xmlns:a16="http://schemas.microsoft.com/office/drawing/2014/main" id="{43730A60-E172-CA46-93B0-F1167BB7563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9779" t="19551" r="29145" b="66800"/>
          <a:stretch/>
        </p:blipFill>
        <p:spPr>
          <a:xfrm>
            <a:off x="9633928" y="188642"/>
            <a:ext cx="2318723" cy="736357"/>
          </a:xfrm>
          <a:prstGeom prst="rect">
            <a:avLst/>
          </a:prstGeom>
        </p:spPr>
      </p:pic>
    </p:spTree>
    <p:extLst>
      <p:ext uri="{BB962C8B-B14F-4D97-AF65-F5344CB8AC3E}">
        <p14:creationId xmlns:p14="http://schemas.microsoft.com/office/powerpoint/2010/main" val="425154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14BD5C-67D3-BB46-A687-3EFB6955C47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5200" b="21453"/>
          <a:stretch/>
        </p:blipFill>
        <p:spPr>
          <a:xfrm>
            <a:off x="0" y="2756925"/>
            <a:ext cx="12192000" cy="4101075"/>
          </a:xfrm>
          <a:prstGeom prst="rect">
            <a:avLst/>
          </a:prstGeom>
        </p:spPr>
      </p:pic>
      <p:pic>
        <p:nvPicPr>
          <p:cNvPr id="5"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6400" y="239713"/>
            <a:ext cx="2712043" cy="60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40001" y="1440000"/>
            <a:ext cx="9600000" cy="1080000"/>
          </a:xfrm>
          <a:prstGeom prst="rect">
            <a:avLst/>
          </a:prstGeom>
        </p:spPr>
        <p:txBody>
          <a:bodyPr lIns="0" tIns="0" rIns="0" bIns="0" anchor="b" anchorCtr="0"/>
          <a:lstStyle>
            <a:lvl1pPr>
              <a:defRPr sz="32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1440000" y="3024000"/>
            <a:ext cx="9600000" cy="1080000"/>
          </a:xfrm>
          <a:prstGeom prst="rect">
            <a:avLst/>
          </a:prstGeom>
        </p:spPr>
        <p:txBody>
          <a:bodyPr lIns="0" tIns="0" rIns="0" bIns="0"/>
          <a:lstStyle>
            <a:lvl1pPr marL="0" indent="0">
              <a:buFontTx/>
              <a:buNone/>
              <a:defRPr sz="2667">
                <a:solidFill>
                  <a:schemeClr val="bg1"/>
                </a:solidFill>
              </a:defRPr>
            </a:lvl1pPr>
          </a:lstStyle>
          <a:p>
            <a:r>
              <a:rPr lang="en-US" dirty="0"/>
              <a:t>Click to edit Master subtitle style</a:t>
            </a:r>
          </a:p>
        </p:txBody>
      </p:sp>
      <p:pic>
        <p:nvPicPr>
          <p:cNvPr id="10" name="Picture 9">
            <a:extLst>
              <a:ext uri="{FF2B5EF4-FFF2-40B4-BE49-F238E27FC236}">
                <a16:creationId xmlns:a16="http://schemas.microsoft.com/office/drawing/2014/main" id="{43730A60-E172-CA46-93B0-F1167BB7563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9779" t="19551" r="29145" b="66800"/>
          <a:stretch/>
        </p:blipFill>
        <p:spPr>
          <a:xfrm>
            <a:off x="9633928" y="188642"/>
            <a:ext cx="2318723" cy="736357"/>
          </a:xfrm>
          <a:prstGeom prst="rect">
            <a:avLst/>
          </a:prstGeom>
        </p:spPr>
      </p:pic>
    </p:spTree>
    <p:extLst>
      <p:ext uri="{BB962C8B-B14F-4D97-AF65-F5344CB8AC3E}">
        <p14:creationId xmlns:p14="http://schemas.microsoft.com/office/powerpoint/2010/main" val="115548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A89406-F483-2443-83F9-258D3C498C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5933" b="23569"/>
          <a:stretch/>
        </p:blipFill>
        <p:spPr>
          <a:xfrm>
            <a:off x="0" y="2756925"/>
            <a:ext cx="12192000" cy="4101075"/>
          </a:xfrm>
          <a:prstGeom prst="rect">
            <a:avLst/>
          </a:prstGeom>
        </p:spPr>
      </p:pic>
      <p:pic>
        <p:nvPicPr>
          <p:cNvPr id="5"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6400" y="239713"/>
            <a:ext cx="2712043" cy="60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40001" y="1440000"/>
            <a:ext cx="9600000" cy="1080000"/>
          </a:xfrm>
          <a:prstGeom prst="rect">
            <a:avLst/>
          </a:prstGeom>
        </p:spPr>
        <p:txBody>
          <a:bodyPr lIns="0" tIns="0" rIns="0" bIns="0" anchor="b" anchorCtr="0"/>
          <a:lstStyle>
            <a:lvl1pPr>
              <a:defRPr sz="32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1440000" y="3024000"/>
            <a:ext cx="9600000" cy="1080000"/>
          </a:xfrm>
          <a:prstGeom prst="rect">
            <a:avLst/>
          </a:prstGeom>
        </p:spPr>
        <p:txBody>
          <a:bodyPr lIns="0" tIns="0" rIns="0" bIns="0"/>
          <a:lstStyle>
            <a:lvl1pPr marL="0" indent="0">
              <a:buFontTx/>
              <a:buNone/>
              <a:defRPr sz="2667">
                <a:solidFill>
                  <a:schemeClr val="bg1"/>
                </a:solidFill>
              </a:defRPr>
            </a:lvl1pPr>
          </a:lstStyle>
          <a:p>
            <a:r>
              <a:rPr lang="en-US" dirty="0"/>
              <a:t>Click to edit Master subtitle style</a:t>
            </a:r>
          </a:p>
        </p:txBody>
      </p:sp>
      <p:pic>
        <p:nvPicPr>
          <p:cNvPr id="10" name="Picture 9">
            <a:extLst>
              <a:ext uri="{FF2B5EF4-FFF2-40B4-BE49-F238E27FC236}">
                <a16:creationId xmlns:a16="http://schemas.microsoft.com/office/drawing/2014/main" id="{43730A60-E172-CA46-93B0-F1167BB7563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9779" t="19551" r="29145" b="66800"/>
          <a:stretch/>
        </p:blipFill>
        <p:spPr>
          <a:xfrm>
            <a:off x="9633928" y="188642"/>
            <a:ext cx="2318723" cy="736357"/>
          </a:xfrm>
          <a:prstGeom prst="rect">
            <a:avLst/>
          </a:prstGeom>
        </p:spPr>
      </p:pic>
    </p:spTree>
    <p:extLst>
      <p:ext uri="{BB962C8B-B14F-4D97-AF65-F5344CB8AC3E}">
        <p14:creationId xmlns:p14="http://schemas.microsoft.com/office/powerpoint/2010/main" val="209178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F8D4DB-3A79-6443-A116-E8C5145BF7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772" b="24772"/>
          <a:stretch/>
        </p:blipFill>
        <p:spPr>
          <a:xfrm>
            <a:off x="0" y="2756925"/>
            <a:ext cx="12192000" cy="4101075"/>
          </a:xfrm>
          <a:prstGeom prst="rect">
            <a:avLst/>
          </a:prstGeom>
        </p:spPr>
      </p:pic>
      <p:pic>
        <p:nvPicPr>
          <p:cNvPr id="5"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6400" y="239713"/>
            <a:ext cx="2712043" cy="60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440001" y="1440000"/>
            <a:ext cx="9600000" cy="1080000"/>
          </a:xfrm>
          <a:prstGeom prst="rect">
            <a:avLst/>
          </a:prstGeom>
        </p:spPr>
        <p:txBody>
          <a:bodyPr lIns="0" tIns="0" rIns="0" bIns="0" anchor="b" anchorCtr="0"/>
          <a:lstStyle>
            <a:lvl1pPr>
              <a:defRPr sz="32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1440000" y="3024000"/>
            <a:ext cx="9600000" cy="1080000"/>
          </a:xfrm>
          <a:prstGeom prst="rect">
            <a:avLst/>
          </a:prstGeom>
        </p:spPr>
        <p:txBody>
          <a:bodyPr lIns="0" tIns="0" rIns="0" bIns="0"/>
          <a:lstStyle>
            <a:lvl1pPr marL="0" indent="0">
              <a:buFontTx/>
              <a:buNone/>
              <a:defRPr sz="2667">
                <a:solidFill>
                  <a:schemeClr val="bg1"/>
                </a:solidFill>
              </a:defRPr>
            </a:lvl1pPr>
          </a:lstStyle>
          <a:p>
            <a:r>
              <a:rPr lang="en-US" dirty="0"/>
              <a:t>Click to edit Master subtitle style</a:t>
            </a:r>
          </a:p>
        </p:txBody>
      </p:sp>
      <p:pic>
        <p:nvPicPr>
          <p:cNvPr id="10" name="Picture 9">
            <a:extLst>
              <a:ext uri="{FF2B5EF4-FFF2-40B4-BE49-F238E27FC236}">
                <a16:creationId xmlns:a16="http://schemas.microsoft.com/office/drawing/2014/main" id="{43730A60-E172-CA46-93B0-F1167BB7563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9779" t="19551" r="29145" b="66800"/>
          <a:stretch/>
        </p:blipFill>
        <p:spPr>
          <a:xfrm>
            <a:off x="9633928" y="188642"/>
            <a:ext cx="2318723" cy="736357"/>
          </a:xfrm>
          <a:prstGeom prst="rect">
            <a:avLst/>
          </a:prstGeom>
        </p:spPr>
      </p:pic>
    </p:spTree>
    <p:extLst>
      <p:ext uri="{BB962C8B-B14F-4D97-AF65-F5344CB8AC3E}">
        <p14:creationId xmlns:p14="http://schemas.microsoft.com/office/powerpoint/2010/main" val="340647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664B125-FC5A-8B40-857C-5BFAA4F2B1A3}"/>
              </a:ext>
            </a:extLst>
          </p:cNvPr>
          <p:cNvSpPr>
            <a:spLocks noGrp="1"/>
          </p:cNvSpPr>
          <p:nvPr>
            <p:ph type="dt" sz="half" idx="10"/>
          </p:nvPr>
        </p:nvSpPr>
        <p:spPr/>
        <p:txBody>
          <a:bodyPr/>
          <a:lstStyle/>
          <a:p>
            <a:pPr>
              <a:defRPr/>
            </a:pPr>
            <a:r>
              <a:rPr lang="en-US"/>
              <a:t>20th October 2008</a:t>
            </a:r>
            <a:endParaRPr lang="en-US" dirty="0"/>
          </a:p>
        </p:txBody>
      </p:sp>
      <p:sp>
        <p:nvSpPr>
          <p:cNvPr id="4" name="Footer Placeholder 3">
            <a:extLst>
              <a:ext uri="{FF2B5EF4-FFF2-40B4-BE49-F238E27FC236}">
                <a16:creationId xmlns:a16="http://schemas.microsoft.com/office/drawing/2014/main" id="{8742D3D7-AD18-8E46-9E2F-C241C3FF9855}"/>
              </a:ext>
            </a:extLst>
          </p:cNvPr>
          <p:cNvSpPr>
            <a:spLocks noGrp="1"/>
          </p:cNvSpPr>
          <p:nvPr>
            <p:ph type="ftr" sz="quarter" idx="11"/>
          </p:nvPr>
        </p:nvSpPr>
        <p:spPr/>
        <p:txBody>
          <a:bodyPr/>
          <a:lstStyle/>
          <a:p>
            <a:pPr>
              <a:defRPr/>
            </a:pPr>
            <a:r>
              <a:rPr lang="en-US"/>
              <a:t>Title</a:t>
            </a:r>
            <a:endParaRPr lang="en-US" dirty="0"/>
          </a:p>
        </p:txBody>
      </p:sp>
      <p:sp>
        <p:nvSpPr>
          <p:cNvPr id="5" name="Slide Number Placeholder 4">
            <a:extLst>
              <a:ext uri="{FF2B5EF4-FFF2-40B4-BE49-F238E27FC236}">
                <a16:creationId xmlns:a16="http://schemas.microsoft.com/office/drawing/2014/main" id="{8D9A81F6-623B-4141-8EB3-ED5AB9C7C10D}"/>
              </a:ext>
            </a:extLst>
          </p:cNvPr>
          <p:cNvSpPr>
            <a:spLocks noGrp="1"/>
          </p:cNvSpPr>
          <p:nvPr>
            <p:ph type="sldNum" sz="quarter" idx="12"/>
          </p:nvPr>
        </p:nvSpPr>
        <p:spPr/>
        <p:txBody>
          <a:bodyPr/>
          <a:lstStyle/>
          <a:p>
            <a:pPr>
              <a:defRPr/>
            </a:pPr>
            <a:fld id="{8EF1EDE0-5AF1-47C2-BB6C-762E608D23F6}" type="slidenum">
              <a:rPr lang="en-US" smtClean="0"/>
              <a:pPr>
                <a:defRPr/>
              </a:pPr>
              <a:t>‹#›</a:t>
            </a:fld>
            <a:endParaRPr lang="en-US" dirty="0"/>
          </a:p>
        </p:txBody>
      </p:sp>
      <p:sp>
        <p:nvSpPr>
          <p:cNvPr id="6" name="Title 1">
            <a:extLst>
              <a:ext uri="{FF2B5EF4-FFF2-40B4-BE49-F238E27FC236}">
                <a16:creationId xmlns:a16="http://schemas.microsoft.com/office/drawing/2014/main" id="{1168F473-3D11-4944-A20D-E8DF8F871426}"/>
              </a:ext>
            </a:extLst>
          </p:cNvPr>
          <p:cNvSpPr>
            <a:spLocks noGrp="1"/>
          </p:cNvSpPr>
          <p:nvPr>
            <p:ph type="title"/>
          </p:nvPr>
        </p:nvSpPr>
        <p:spPr>
          <a:xfrm>
            <a:off x="719403" y="1484785"/>
            <a:ext cx="10703200" cy="995915"/>
          </a:xfrm>
          <a:prstGeom prst="rect">
            <a:avLst/>
          </a:prstGeom>
        </p:spPr>
        <p:txBody>
          <a:bodyPr lIns="0" tIns="0" rIns="0" bIns="0"/>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C721EF75-B2B5-6C45-9331-7B03122812BC}"/>
              </a:ext>
            </a:extLst>
          </p:cNvPr>
          <p:cNvSpPr>
            <a:spLocks noGrp="1"/>
          </p:cNvSpPr>
          <p:nvPr>
            <p:ph idx="1"/>
          </p:nvPr>
        </p:nvSpPr>
        <p:spPr>
          <a:xfrm>
            <a:off x="719403" y="2480701"/>
            <a:ext cx="10703200" cy="3324567"/>
          </a:xfrm>
          <a:prstGeom prst="rect">
            <a:avLst/>
          </a:prstGeom>
        </p:spPr>
        <p:txBody>
          <a:bodyPr/>
          <a:lstStyle>
            <a:lvl1pPr>
              <a:defRPr sz="3200"/>
            </a:lvl1pPr>
            <a:lvl2pPr>
              <a:defRPr sz="2667"/>
            </a:lvl2pPr>
            <a:lvl3pPr>
              <a:defRPr sz="2133"/>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503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333780-D1DE-804B-AA44-1C7F4A5539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588" b="12002"/>
          <a:stretch/>
        </p:blipFill>
        <p:spPr>
          <a:xfrm>
            <a:off x="0" y="2478115"/>
            <a:ext cx="12192000" cy="4379885"/>
          </a:xfrm>
          <a:prstGeom prst="rect">
            <a:avLst/>
          </a:prstGeom>
        </p:spPr>
      </p:pic>
      <p:pic>
        <p:nvPicPr>
          <p:cNvPr id="9" name="Picture 8">
            <a:extLst>
              <a:ext uri="{FF2B5EF4-FFF2-40B4-BE49-F238E27FC236}">
                <a16:creationId xmlns:a16="http://schemas.microsoft.com/office/drawing/2014/main" id="{0B7AF5E8-92EE-7440-AB6E-D24C6BEB37A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625" r="13776" b="64856"/>
          <a:stretch/>
        </p:blipFill>
        <p:spPr>
          <a:xfrm>
            <a:off x="683900" y="2276872"/>
            <a:ext cx="4301281" cy="1483835"/>
          </a:xfrm>
          <a:prstGeom prst="rect">
            <a:avLst/>
          </a:prstGeom>
        </p:spPr>
      </p:pic>
      <p:pic>
        <p:nvPicPr>
          <p:cNvPr id="4" name="Picture 3">
            <a:extLst>
              <a:ext uri="{FF2B5EF4-FFF2-40B4-BE49-F238E27FC236}">
                <a16:creationId xmlns:a16="http://schemas.microsoft.com/office/drawing/2014/main" id="{D4130376-74C4-C547-A850-41C9318B32C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9779" t="19551" r="29145" b="66800"/>
          <a:stretch/>
        </p:blipFill>
        <p:spPr>
          <a:xfrm>
            <a:off x="9633928" y="188642"/>
            <a:ext cx="2318723" cy="736357"/>
          </a:xfrm>
          <a:prstGeom prst="rect">
            <a:avLst/>
          </a:prstGeom>
        </p:spPr>
      </p:pic>
      <p:sp>
        <p:nvSpPr>
          <p:cNvPr id="5" name="Title 1">
            <a:extLst>
              <a:ext uri="{FF2B5EF4-FFF2-40B4-BE49-F238E27FC236}">
                <a16:creationId xmlns:a16="http://schemas.microsoft.com/office/drawing/2014/main" id="{C2C83F2E-0060-1047-8854-1A2B12F36839}"/>
              </a:ext>
            </a:extLst>
          </p:cNvPr>
          <p:cNvSpPr>
            <a:spLocks noGrp="1"/>
          </p:cNvSpPr>
          <p:nvPr>
            <p:ph type="title"/>
          </p:nvPr>
        </p:nvSpPr>
        <p:spPr>
          <a:xfrm>
            <a:off x="719403" y="1484786"/>
            <a:ext cx="9793088" cy="600065"/>
          </a:xfrm>
          <a:prstGeom prst="rect">
            <a:avLst/>
          </a:prstGeom>
        </p:spPr>
        <p:txBody>
          <a:bodyPr lIns="0" tIns="0" rIns="0" bIns="0"/>
          <a:lstStyle>
            <a:lvl1pPr>
              <a:defRPr sz="3200"/>
            </a:lvl1pPr>
          </a:lstStyle>
          <a:p>
            <a:r>
              <a:rPr lang="en-US" dirty="0"/>
              <a:t>Click to edit Master title style</a:t>
            </a:r>
          </a:p>
        </p:txBody>
      </p:sp>
    </p:spTree>
    <p:extLst>
      <p:ext uri="{BB962C8B-B14F-4D97-AF65-F5344CB8AC3E}">
        <p14:creationId xmlns:p14="http://schemas.microsoft.com/office/powerpoint/2010/main" val="180021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8043-902C-4F14-80C9-5DBD010A31BA}"/>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24596DF-5D0A-41A6-97FA-49AF55E12F76}"/>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5FED50F-1806-481F-A097-59E2AD666D24}"/>
              </a:ext>
            </a:extLst>
          </p:cNvPr>
          <p:cNvSpPr>
            <a:spLocks noGrp="1"/>
          </p:cNvSpPr>
          <p:nvPr>
            <p:ph type="dt" sz="half" idx="10"/>
          </p:nvPr>
        </p:nvSpPr>
        <p:spPr/>
        <p:txBody>
          <a:bodyPr/>
          <a:lstStyle/>
          <a:p>
            <a:fld id="{F9E92C5B-EEEA-40E0-B818-C39425021B69}" type="datetime1">
              <a:rPr lang="en-GB" smtClean="0"/>
              <a:t>13/05/2025</a:t>
            </a:fld>
            <a:endParaRPr lang="en-GB"/>
          </a:p>
        </p:txBody>
      </p:sp>
      <p:sp>
        <p:nvSpPr>
          <p:cNvPr id="5" name="Footer Placeholder 4">
            <a:extLst>
              <a:ext uri="{FF2B5EF4-FFF2-40B4-BE49-F238E27FC236}">
                <a16:creationId xmlns:a16="http://schemas.microsoft.com/office/drawing/2014/main" id="{421CD826-4587-44B9-8794-A32CE747C500}"/>
              </a:ext>
            </a:extLst>
          </p:cNvPr>
          <p:cNvSpPr>
            <a:spLocks noGrp="1"/>
          </p:cNvSpPr>
          <p:nvPr>
            <p:ph type="ftr" sz="quarter" idx="11"/>
          </p:nvPr>
        </p:nvSpPr>
        <p:spPr/>
        <p:txBody>
          <a:bodyPr/>
          <a:lstStyle/>
          <a:p>
            <a:r>
              <a:rPr lang="en-GB"/>
              <a:t>EAEVE GA, 1 June 2018</a:t>
            </a:r>
          </a:p>
        </p:txBody>
      </p:sp>
      <p:sp>
        <p:nvSpPr>
          <p:cNvPr id="6" name="Slide Number Placeholder 5">
            <a:extLst>
              <a:ext uri="{FF2B5EF4-FFF2-40B4-BE49-F238E27FC236}">
                <a16:creationId xmlns:a16="http://schemas.microsoft.com/office/drawing/2014/main" id="{963CF905-22E0-4C49-AF69-43A734786C7B}"/>
              </a:ext>
            </a:extLst>
          </p:cNvPr>
          <p:cNvSpPr>
            <a:spLocks noGrp="1"/>
          </p:cNvSpPr>
          <p:nvPr>
            <p:ph type="sldNum" sz="quarter" idx="12"/>
          </p:nvPr>
        </p:nvSpPr>
        <p:spPr/>
        <p:txBody>
          <a:bodyPr/>
          <a:lstStyle/>
          <a:p>
            <a:fld id="{F237A6A4-DD17-4162-B185-E5A1147D6699}" type="slidenum">
              <a:rPr lang="en-GB" smtClean="0"/>
              <a:t>‹#›</a:t>
            </a:fld>
            <a:endParaRPr lang="en-GB"/>
          </a:p>
        </p:txBody>
      </p:sp>
    </p:spTree>
    <p:extLst>
      <p:ext uri="{BB962C8B-B14F-4D97-AF65-F5344CB8AC3E}">
        <p14:creationId xmlns:p14="http://schemas.microsoft.com/office/powerpoint/2010/main" val="341254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E17E9-3B77-52EF-F536-0F2B14D7C997}"/>
              </a:ext>
            </a:extLst>
          </p:cNvPr>
          <p:cNvSpPr>
            <a:spLocks noGrp="1"/>
          </p:cNvSpPr>
          <p:nvPr>
            <p:ph type="dt" sz="half" idx="10"/>
          </p:nvPr>
        </p:nvSpPr>
        <p:spPr/>
        <p:txBody>
          <a:bodyPr/>
          <a:lstStyle/>
          <a:p>
            <a:fld id="{B515EC73-3B3E-48EC-A012-98075DB10795}" type="datetimeFigureOut">
              <a:rPr lang="en-BE" smtClean="0"/>
              <a:t>13/05/2025</a:t>
            </a:fld>
            <a:endParaRPr lang="en-BE"/>
          </a:p>
        </p:txBody>
      </p:sp>
      <p:sp>
        <p:nvSpPr>
          <p:cNvPr id="3" name="Footer Placeholder 2">
            <a:extLst>
              <a:ext uri="{FF2B5EF4-FFF2-40B4-BE49-F238E27FC236}">
                <a16:creationId xmlns:a16="http://schemas.microsoft.com/office/drawing/2014/main" id="{EB6A9E01-D71F-03A8-1109-E1A5AB01BA55}"/>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31274C86-1A14-2D79-DB23-14453A09C590}"/>
              </a:ext>
            </a:extLst>
          </p:cNvPr>
          <p:cNvSpPr>
            <a:spLocks noGrp="1"/>
          </p:cNvSpPr>
          <p:nvPr>
            <p:ph type="sldNum" sz="quarter" idx="12"/>
          </p:nvPr>
        </p:nvSpPr>
        <p:spPr/>
        <p:txBody>
          <a:bodyPr/>
          <a:lstStyle/>
          <a:p>
            <a:fld id="{D3603D94-9094-406F-8742-3A2465D05140}" type="slidenum">
              <a:rPr lang="en-BE" smtClean="0"/>
              <a:t>‹#›</a:t>
            </a:fld>
            <a:endParaRPr lang="en-BE"/>
          </a:p>
        </p:txBody>
      </p:sp>
    </p:spTree>
    <p:extLst>
      <p:ext uri="{BB962C8B-B14F-4D97-AF65-F5344CB8AC3E}">
        <p14:creationId xmlns:p14="http://schemas.microsoft.com/office/powerpoint/2010/main" val="425234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719403" y="6093296"/>
            <a:ext cx="2880000" cy="3600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333">
                <a:latin typeface="+mn-lt"/>
              </a:defRPr>
            </a:lvl1pPr>
          </a:lstStyle>
          <a:p>
            <a:pPr>
              <a:defRPr/>
            </a:pPr>
            <a:r>
              <a:rPr lang="en-US" dirty="0"/>
              <a:t>20th October 2008</a:t>
            </a:r>
          </a:p>
        </p:txBody>
      </p:sp>
      <p:sp>
        <p:nvSpPr>
          <p:cNvPr id="1029" name="Rectangle 5"/>
          <p:cNvSpPr>
            <a:spLocks noGrp="1" noChangeArrowheads="1"/>
          </p:cNvSpPr>
          <p:nvPr>
            <p:ph type="ftr" sz="quarter" idx="3"/>
          </p:nvPr>
        </p:nvSpPr>
        <p:spPr bwMode="auto">
          <a:xfrm>
            <a:off x="4631003" y="6093296"/>
            <a:ext cx="2880000" cy="3600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a:defRPr sz="1333">
                <a:latin typeface="+mn-lt"/>
              </a:defRPr>
            </a:lvl1pPr>
          </a:lstStyle>
          <a:p>
            <a:pPr>
              <a:defRPr/>
            </a:pPr>
            <a:r>
              <a:rPr lang="en-US" dirty="0"/>
              <a:t>Title</a:t>
            </a:r>
          </a:p>
        </p:txBody>
      </p:sp>
      <p:sp>
        <p:nvSpPr>
          <p:cNvPr id="1030" name="Rectangle 6"/>
          <p:cNvSpPr>
            <a:spLocks noGrp="1" noChangeArrowheads="1"/>
          </p:cNvSpPr>
          <p:nvPr>
            <p:ph type="sldNum" sz="quarter" idx="4"/>
          </p:nvPr>
        </p:nvSpPr>
        <p:spPr bwMode="auto">
          <a:xfrm>
            <a:off x="8542603" y="6093296"/>
            <a:ext cx="2880000" cy="3600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333">
                <a:latin typeface="+mn-lt"/>
              </a:defRPr>
            </a:lvl1pPr>
          </a:lstStyle>
          <a:p>
            <a:pPr>
              <a:defRPr/>
            </a:pPr>
            <a:fld id="{8EF1EDE0-5AF1-47C2-BB6C-762E608D23F6}" type="slidenum">
              <a:rPr lang="en-US" smtClean="0"/>
              <a:pPr>
                <a:defRPr/>
              </a:pPr>
              <a:t>‹#›</a:t>
            </a:fld>
            <a:endParaRPr lang="en-US" dirty="0"/>
          </a:p>
        </p:txBody>
      </p:sp>
      <p:pic>
        <p:nvPicPr>
          <p:cNvPr id="6" name="Picture 8">
            <a:extLst>
              <a:ext uri="{FF2B5EF4-FFF2-40B4-BE49-F238E27FC236}">
                <a16:creationId xmlns:a16="http://schemas.microsoft.com/office/drawing/2014/main" id="{6A2F0F1A-8125-B34A-9BCB-2A6D23AC17CA}"/>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06400" y="239713"/>
            <a:ext cx="2712043" cy="60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062446"/>
      </p:ext>
    </p:extLst>
  </p:cSld>
  <p:clrMap bg1="lt1" tx1="dk1" bg2="lt2" tx2="dk2" accent1="accent1" accent2="accent2" accent3="accent3" accent4="accent4" accent5="accent5" accent6="accent6" hlink="hlink" folHlink="folHlink"/>
  <p:sldLayoutIdLst>
    <p:sldLayoutId id="2147486122" r:id="rId1"/>
    <p:sldLayoutId id="2147486123" r:id="rId2"/>
    <p:sldLayoutId id="2147486124" r:id="rId3"/>
    <p:sldLayoutId id="2147486125" r:id="rId4"/>
    <p:sldLayoutId id="2147486126" r:id="rId5"/>
    <p:sldLayoutId id="2147486127" r:id="rId6"/>
    <p:sldLayoutId id="2147486128" r:id="rId7"/>
    <p:sldLayoutId id="2147486129" r:id="rId8"/>
  </p:sldLayoutIdLst>
  <p:hf hdr="0" ftr="0" dt="0"/>
  <p:txStyles>
    <p:titleStyle>
      <a:lvl1pPr algn="l" rtl="0" eaLnBrk="0" fontAlgn="base" hangingPunct="0">
        <a:spcBef>
          <a:spcPct val="0"/>
        </a:spcBef>
        <a:spcAft>
          <a:spcPct val="0"/>
        </a:spcAft>
        <a:defRPr sz="4267" b="1">
          <a:solidFill>
            <a:schemeClr val="tx2"/>
          </a:solidFill>
          <a:latin typeface="+mj-lt"/>
          <a:ea typeface="+mj-ea"/>
          <a:cs typeface="+mj-cs"/>
        </a:defRPr>
      </a:lvl1pPr>
      <a:lvl2pPr algn="l" rtl="0" eaLnBrk="0" fontAlgn="base" hangingPunct="0">
        <a:spcBef>
          <a:spcPct val="0"/>
        </a:spcBef>
        <a:spcAft>
          <a:spcPct val="0"/>
        </a:spcAft>
        <a:defRPr sz="4267" b="1">
          <a:solidFill>
            <a:schemeClr val="tx2"/>
          </a:solidFill>
          <a:latin typeface="Arial" charset="0"/>
        </a:defRPr>
      </a:lvl2pPr>
      <a:lvl3pPr algn="l" rtl="0" eaLnBrk="0" fontAlgn="base" hangingPunct="0">
        <a:spcBef>
          <a:spcPct val="0"/>
        </a:spcBef>
        <a:spcAft>
          <a:spcPct val="0"/>
        </a:spcAft>
        <a:defRPr sz="4267" b="1">
          <a:solidFill>
            <a:schemeClr val="tx2"/>
          </a:solidFill>
          <a:latin typeface="Arial" charset="0"/>
        </a:defRPr>
      </a:lvl3pPr>
      <a:lvl4pPr algn="l" rtl="0" eaLnBrk="0" fontAlgn="base" hangingPunct="0">
        <a:spcBef>
          <a:spcPct val="0"/>
        </a:spcBef>
        <a:spcAft>
          <a:spcPct val="0"/>
        </a:spcAft>
        <a:defRPr sz="4267" b="1">
          <a:solidFill>
            <a:schemeClr val="tx2"/>
          </a:solidFill>
          <a:latin typeface="Arial" charset="0"/>
        </a:defRPr>
      </a:lvl4pPr>
      <a:lvl5pPr algn="l" rtl="0" eaLnBrk="0" fontAlgn="base" hangingPunct="0">
        <a:spcBef>
          <a:spcPct val="0"/>
        </a:spcBef>
        <a:spcAft>
          <a:spcPct val="0"/>
        </a:spcAft>
        <a:defRPr sz="4267" b="1">
          <a:solidFill>
            <a:schemeClr val="tx2"/>
          </a:solidFill>
          <a:latin typeface="Arial" charset="0"/>
        </a:defRPr>
      </a:lvl5pPr>
      <a:lvl6pPr marL="609570" algn="l" rtl="0" fontAlgn="base">
        <a:spcBef>
          <a:spcPct val="0"/>
        </a:spcBef>
        <a:spcAft>
          <a:spcPct val="0"/>
        </a:spcAft>
        <a:defRPr sz="4267" b="1">
          <a:solidFill>
            <a:schemeClr val="tx2"/>
          </a:solidFill>
          <a:latin typeface="Arial" charset="0"/>
        </a:defRPr>
      </a:lvl6pPr>
      <a:lvl7pPr marL="1219139" algn="l" rtl="0" fontAlgn="base">
        <a:spcBef>
          <a:spcPct val="0"/>
        </a:spcBef>
        <a:spcAft>
          <a:spcPct val="0"/>
        </a:spcAft>
        <a:defRPr sz="4267" b="1">
          <a:solidFill>
            <a:schemeClr val="tx2"/>
          </a:solidFill>
          <a:latin typeface="Arial" charset="0"/>
        </a:defRPr>
      </a:lvl7pPr>
      <a:lvl8pPr marL="1828709" algn="l" rtl="0" fontAlgn="base">
        <a:spcBef>
          <a:spcPct val="0"/>
        </a:spcBef>
        <a:spcAft>
          <a:spcPct val="0"/>
        </a:spcAft>
        <a:defRPr sz="4267" b="1">
          <a:solidFill>
            <a:schemeClr val="tx2"/>
          </a:solidFill>
          <a:latin typeface="Arial" charset="0"/>
        </a:defRPr>
      </a:lvl8pPr>
      <a:lvl9pPr marL="2438278" algn="l" rtl="0" fontAlgn="base">
        <a:spcBef>
          <a:spcPct val="0"/>
        </a:spcBef>
        <a:spcAft>
          <a:spcPct val="0"/>
        </a:spcAft>
        <a:defRPr sz="4267" b="1">
          <a:solidFill>
            <a:schemeClr val="tx2"/>
          </a:solidFill>
          <a:latin typeface="Arial" charset="0"/>
        </a:defRPr>
      </a:lvl9pPr>
    </p:titleStyle>
    <p:bodyStyle>
      <a:lvl1pPr marL="457177" indent="-457177" algn="l" rtl="0" eaLnBrk="0" fontAlgn="base" hangingPunct="0">
        <a:spcBef>
          <a:spcPct val="20000"/>
        </a:spcBef>
        <a:spcAft>
          <a:spcPct val="0"/>
        </a:spcAft>
        <a:buChar char="•"/>
        <a:defRPr sz="3733">
          <a:solidFill>
            <a:schemeClr val="accent1"/>
          </a:solidFill>
          <a:latin typeface="+mn-lt"/>
          <a:ea typeface="+mn-ea"/>
          <a:cs typeface="+mn-cs"/>
        </a:defRPr>
      </a:lvl1pPr>
      <a:lvl2pPr marL="990551" indent="-380982" algn="l" rtl="0" eaLnBrk="0" fontAlgn="base" hangingPunct="0">
        <a:spcBef>
          <a:spcPct val="20000"/>
        </a:spcBef>
        <a:spcAft>
          <a:spcPct val="0"/>
        </a:spcAft>
        <a:buChar char="–"/>
        <a:defRPr sz="3733">
          <a:solidFill>
            <a:schemeClr val="tx1"/>
          </a:solidFill>
          <a:latin typeface="+mn-lt"/>
        </a:defRPr>
      </a:lvl2pPr>
      <a:lvl3pPr marL="1523923" indent="-304784" algn="l" rtl="0" eaLnBrk="0" fontAlgn="base" hangingPunct="0">
        <a:spcBef>
          <a:spcPct val="20000"/>
        </a:spcBef>
        <a:spcAft>
          <a:spcPct val="0"/>
        </a:spcAft>
        <a:buChar char="•"/>
        <a:defRPr sz="3200">
          <a:solidFill>
            <a:schemeClr val="tx1"/>
          </a:solidFill>
          <a:latin typeface="+mn-lt"/>
        </a:defRPr>
      </a:lvl3pPr>
      <a:lvl4pPr marL="2133493" indent="-304784" algn="l" rtl="0" eaLnBrk="0" fontAlgn="base" hangingPunct="0">
        <a:spcBef>
          <a:spcPct val="20000"/>
        </a:spcBef>
        <a:spcAft>
          <a:spcPct val="0"/>
        </a:spcAft>
        <a:buChar char="–"/>
        <a:defRPr sz="2667">
          <a:solidFill>
            <a:schemeClr val="tx1"/>
          </a:solidFill>
          <a:latin typeface="+mn-lt"/>
        </a:defRPr>
      </a:lvl4pPr>
      <a:lvl5pPr marL="2743063" indent="-304784" algn="l" rtl="0" eaLnBrk="0" fontAlgn="base" hangingPunct="0">
        <a:spcBef>
          <a:spcPct val="20000"/>
        </a:spcBef>
        <a:spcAft>
          <a:spcPct val="0"/>
        </a:spcAft>
        <a:buChar char="»"/>
        <a:defRPr sz="2667">
          <a:solidFill>
            <a:schemeClr val="tx1"/>
          </a:solidFill>
          <a:latin typeface="+mn-lt"/>
        </a:defRPr>
      </a:lvl5pPr>
      <a:lvl6pPr marL="3352632" indent="-304784" algn="l" rtl="0" fontAlgn="base">
        <a:spcBef>
          <a:spcPct val="20000"/>
        </a:spcBef>
        <a:spcAft>
          <a:spcPct val="0"/>
        </a:spcAft>
        <a:buChar char="»"/>
        <a:defRPr sz="2667">
          <a:solidFill>
            <a:schemeClr val="tx1"/>
          </a:solidFill>
          <a:latin typeface="+mn-lt"/>
        </a:defRPr>
      </a:lvl6pPr>
      <a:lvl7pPr marL="3962202" indent="-304784" algn="l" rtl="0" fontAlgn="base">
        <a:spcBef>
          <a:spcPct val="20000"/>
        </a:spcBef>
        <a:spcAft>
          <a:spcPct val="0"/>
        </a:spcAft>
        <a:buChar char="»"/>
        <a:defRPr sz="2667">
          <a:solidFill>
            <a:schemeClr val="tx1"/>
          </a:solidFill>
          <a:latin typeface="+mn-lt"/>
        </a:defRPr>
      </a:lvl7pPr>
      <a:lvl8pPr marL="4571771" indent="-304784" algn="l" rtl="0" fontAlgn="base">
        <a:spcBef>
          <a:spcPct val="20000"/>
        </a:spcBef>
        <a:spcAft>
          <a:spcPct val="0"/>
        </a:spcAft>
        <a:buChar char="»"/>
        <a:defRPr sz="2667">
          <a:solidFill>
            <a:schemeClr val="tx1"/>
          </a:solidFill>
          <a:latin typeface="+mn-lt"/>
        </a:defRPr>
      </a:lvl8pPr>
      <a:lvl9pPr marL="5181341" indent="-304784"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discontools.eu/database/42-brucellosis.html" TargetMode="External"/><Relationship Id="rId3" Type="http://schemas.openxmlformats.org/officeDocument/2006/relationships/hyperlink" Target="https://www.discontools.eu/database/118-brsv.html" TargetMode="External"/><Relationship Id="rId7" Type="http://schemas.openxmlformats.org/officeDocument/2006/relationships/hyperlink" Target="https://www.discontools.eu/database/74-mammalian-tuberculosis.html" TargetMode="External"/><Relationship Id="rId2" Type="http://schemas.openxmlformats.org/officeDocument/2006/relationships/hyperlink" Target="https://www.discontools.eu/database/44-classical-swine-fever.html" TargetMode="External"/><Relationship Id="rId1" Type="http://schemas.openxmlformats.org/officeDocument/2006/relationships/slideLayout" Target="../slideLayouts/slideLayout7.xml"/><Relationship Id="rId6" Type="http://schemas.openxmlformats.org/officeDocument/2006/relationships/hyperlink" Target="https://www.discontools.eu/database/117-avian-chlamydiosis.html" TargetMode="External"/><Relationship Id="rId5" Type="http://schemas.openxmlformats.org/officeDocument/2006/relationships/hyperlink" Target="https://www.discontools.eu/database/76-west-nile-virus.html" TargetMode="External"/><Relationship Id="rId4" Type="http://schemas.openxmlformats.org/officeDocument/2006/relationships/hyperlink" Target="https://www.discontools.eu/database/75-swine-a-pleuropneumonia.html" TargetMode="External"/><Relationship Id="rId9" Type="http://schemas.openxmlformats.org/officeDocument/2006/relationships/hyperlink" Target="https://www.discontools.eu/database/81-crimean-congo-haemorrhagic-fever.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7B97F6-5FA1-4CB5-A411-E4C82A6C15C5}"/>
              </a:ext>
            </a:extLst>
          </p:cNvPr>
          <p:cNvSpPr txBox="1">
            <a:spLocks/>
          </p:cNvSpPr>
          <p:nvPr/>
        </p:nvSpPr>
        <p:spPr>
          <a:xfrm>
            <a:off x="479361" y="1412776"/>
            <a:ext cx="11521279" cy="1080000"/>
          </a:xfrm>
          <a:prstGeom prst="rect">
            <a:avLst/>
          </a:prstGeom>
        </p:spPr>
        <p:txBody>
          <a:bodyPr lIns="0" tIns="0" rIns="0" bIns="0" anchor="b" anchorCtr="0"/>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189" algn="l" rtl="0" fontAlgn="base">
              <a:spcBef>
                <a:spcPct val="0"/>
              </a:spcBef>
              <a:spcAft>
                <a:spcPct val="0"/>
              </a:spcAft>
              <a:defRPr sz="3200" b="1">
                <a:solidFill>
                  <a:schemeClr val="tx2"/>
                </a:solidFill>
                <a:latin typeface="Arial" charset="0"/>
              </a:defRPr>
            </a:lvl6pPr>
            <a:lvl7pPr marL="914377" algn="l" rtl="0" fontAlgn="base">
              <a:spcBef>
                <a:spcPct val="0"/>
              </a:spcBef>
              <a:spcAft>
                <a:spcPct val="0"/>
              </a:spcAft>
              <a:defRPr sz="3200" b="1">
                <a:solidFill>
                  <a:schemeClr val="tx2"/>
                </a:solidFill>
                <a:latin typeface="Arial" charset="0"/>
              </a:defRPr>
            </a:lvl7pPr>
            <a:lvl8pPr marL="1371566" algn="l" rtl="0" fontAlgn="base">
              <a:spcBef>
                <a:spcPct val="0"/>
              </a:spcBef>
              <a:spcAft>
                <a:spcPct val="0"/>
              </a:spcAft>
              <a:defRPr sz="3200" b="1">
                <a:solidFill>
                  <a:schemeClr val="tx2"/>
                </a:solidFill>
                <a:latin typeface="Arial" charset="0"/>
              </a:defRPr>
            </a:lvl8pPr>
            <a:lvl9pPr marL="1828754" algn="l" rtl="0" fontAlgn="base">
              <a:spcBef>
                <a:spcPct val="0"/>
              </a:spcBef>
              <a:spcAft>
                <a:spcPct val="0"/>
              </a:spcAft>
              <a:defRPr sz="3200" b="1">
                <a:solidFill>
                  <a:schemeClr val="tx2"/>
                </a:solidFill>
                <a:latin typeface="Arial" charset="0"/>
              </a:defRPr>
            </a:lvl9pPr>
          </a:lstStyle>
          <a:p>
            <a:pPr defTabSz="1219170"/>
            <a:r>
              <a:rPr lang="en-US" sz="3733" kern="0" dirty="0">
                <a:solidFill>
                  <a:srgbClr val="91278F"/>
                </a:solidFill>
                <a:latin typeface="Arial"/>
              </a:rPr>
              <a:t>DISCONTOOLS update</a:t>
            </a:r>
          </a:p>
        </p:txBody>
      </p:sp>
      <p:pic>
        <p:nvPicPr>
          <p:cNvPr id="3" name="Picture 2" descr="A black background with grey text&#10;&#10;Description automatically generated">
            <a:extLst>
              <a:ext uri="{FF2B5EF4-FFF2-40B4-BE49-F238E27FC236}">
                <a16:creationId xmlns:a16="http://schemas.microsoft.com/office/drawing/2014/main" id="{B93CB528-BC58-AC1B-03D0-A979192D0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16" y="5026733"/>
            <a:ext cx="4572000" cy="1451429"/>
          </a:xfrm>
          <a:prstGeom prst="rect">
            <a:avLst/>
          </a:prstGeom>
        </p:spPr>
      </p:pic>
      <p:sp>
        <p:nvSpPr>
          <p:cNvPr id="7" name="Subtitle 2">
            <a:extLst>
              <a:ext uri="{FF2B5EF4-FFF2-40B4-BE49-F238E27FC236}">
                <a16:creationId xmlns:a16="http://schemas.microsoft.com/office/drawing/2014/main" id="{65E334E9-B76B-98C7-E256-0E332C4F8677}"/>
              </a:ext>
            </a:extLst>
          </p:cNvPr>
          <p:cNvSpPr txBox="1">
            <a:spLocks/>
          </p:cNvSpPr>
          <p:nvPr/>
        </p:nvSpPr>
        <p:spPr>
          <a:xfrm>
            <a:off x="2387572" y="6478162"/>
            <a:ext cx="7704856" cy="432048"/>
          </a:xfrm>
          <a:prstGeom prst="rect">
            <a:avLst/>
          </a:prstGeom>
        </p:spPr>
        <p:txBody>
          <a:bodyPr lIns="0" tIns="0" rIns="0" bIns="0"/>
          <a:lstStyle>
            <a:lvl1pPr marL="0" indent="0" algn="l" rtl="0" eaLnBrk="0" fontAlgn="base" hangingPunct="0">
              <a:spcBef>
                <a:spcPct val="20000"/>
              </a:spcBef>
              <a:spcAft>
                <a:spcPct val="0"/>
              </a:spcAft>
              <a:buFontTx/>
              <a:buNone/>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r>
              <a:rPr lang="en-US" sz="1600" kern="0" dirty="0"/>
              <a:t>CWG AHW meeting, Online, 15 May 2025</a:t>
            </a:r>
          </a:p>
        </p:txBody>
      </p:sp>
      <p:sp>
        <p:nvSpPr>
          <p:cNvPr id="8" name="Subtitle 2">
            <a:extLst>
              <a:ext uri="{FF2B5EF4-FFF2-40B4-BE49-F238E27FC236}">
                <a16:creationId xmlns:a16="http://schemas.microsoft.com/office/drawing/2014/main" id="{9F060D82-5A03-35FC-70D4-A1F222C92779}"/>
              </a:ext>
            </a:extLst>
          </p:cNvPr>
          <p:cNvSpPr txBox="1">
            <a:spLocks/>
          </p:cNvSpPr>
          <p:nvPr/>
        </p:nvSpPr>
        <p:spPr>
          <a:xfrm>
            <a:off x="623392" y="3254958"/>
            <a:ext cx="7704856" cy="936104"/>
          </a:xfrm>
          <a:prstGeom prst="rect">
            <a:avLst/>
          </a:prstGeom>
        </p:spPr>
        <p:txBody>
          <a:bodyPr lIns="0" tIns="0" rIns="0" bIns="0"/>
          <a:lstStyle>
            <a:lvl1pPr marL="0" indent="0" algn="l" rtl="0" eaLnBrk="0" fontAlgn="base" hangingPunct="0">
              <a:spcBef>
                <a:spcPct val="20000"/>
              </a:spcBef>
              <a:spcAft>
                <a:spcPct val="0"/>
              </a:spcAft>
              <a:buFontTx/>
              <a:buNone/>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t>Johannes Charlier, DISCONTOOLS project manager</a:t>
            </a:r>
          </a:p>
        </p:txBody>
      </p:sp>
    </p:spTree>
    <p:extLst>
      <p:ext uri="{BB962C8B-B14F-4D97-AF65-F5344CB8AC3E}">
        <p14:creationId xmlns:p14="http://schemas.microsoft.com/office/powerpoint/2010/main" val="108356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3FCE8A-88B9-4FFD-B6C5-BCBEA7BAE3F1}"/>
              </a:ext>
            </a:extLst>
          </p:cNvPr>
          <p:cNvSpPr>
            <a:spLocks noGrp="1"/>
          </p:cNvSpPr>
          <p:nvPr>
            <p:ph type="title"/>
          </p:nvPr>
        </p:nvSpPr>
        <p:spPr>
          <a:xfrm>
            <a:off x="838200" y="1162844"/>
            <a:ext cx="10515600" cy="1325563"/>
          </a:xfrm>
        </p:spPr>
        <p:txBody>
          <a:bodyPr>
            <a:normAutofit/>
          </a:bodyPr>
          <a:lstStyle/>
          <a:p>
            <a:r>
              <a:rPr lang="en-GB" dirty="0">
                <a:solidFill>
                  <a:srgbClr val="7030A0"/>
                </a:solidFill>
                <a:latin typeface="+mn-lt"/>
              </a:rPr>
              <a:t>What is DISCONTOOLS?</a:t>
            </a:r>
          </a:p>
        </p:txBody>
      </p:sp>
      <p:sp>
        <p:nvSpPr>
          <p:cNvPr id="14" name="Rectangle 3">
            <a:extLst>
              <a:ext uri="{FF2B5EF4-FFF2-40B4-BE49-F238E27FC236}">
                <a16:creationId xmlns:a16="http://schemas.microsoft.com/office/drawing/2014/main" id="{62764DEC-696B-4B53-84E5-66BE34C81A04}"/>
              </a:ext>
            </a:extLst>
          </p:cNvPr>
          <p:cNvSpPr txBox="1">
            <a:spLocks noChangeArrowheads="1"/>
          </p:cNvSpPr>
          <p:nvPr/>
        </p:nvSpPr>
        <p:spPr bwMode="auto">
          <a:xfrm>
            <a:off x="658416" y="2488407"/>
            <a:ext cx="11250613" cy="69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3387" indent="-533387" defTabSz="914377" eaLnBrk="1" hangingPunct="1">
              <a:buFont typeface="+mj-lt"/>
              <a:buAutoNum type="arabicParenR"/>
              <a:defRPr/>
            </a:pPr>
            <a:r>
              <a:rPr lang="en-IE" altLang="en-US" sz="3200" b="1" kern="0" dirty="0">
                <a:solidFill>
                  <a:srgbClr val="F15A29"/>
                </a:solidFill>
                <a:latin typeface="Calibri" panose="020F0502020204030204"/>
              </a:rPr>
              <a:t>Database – 57 infectious diseases of animals</a:t>
            </a:r>
          </a:p>
        </p:txBody>
      </p:sp>
      <p:sp>
        <p:nvSpPr>
          <p:cNvPr id="7" name="Rectangle 3">
            <a:extLst>
              <a:ext uri="{FF2B5EF4-FFF2-40B4-BE49-F238E27FC236}">
                <a16:creationId xmlns:a16="http://schemas.microsoft.com/office/drawing/2014/main" id="{31B7CB5A-D016-4F8A-ABD6-2CA199843169}"/>
              </a:ext>
            </a:extLst>
          </p:cNvPr>
          <p:cNvSpPr txBox="1">
            <a:spLocks noChangeArrowheads="1"/>
          </p:cNvSpPr>
          <p:nvPr/>
        </p:nvSpPr>
        <p:spPr bwMode="auto">
          <a:xfrm>
            <a:off x="658416" y="3146056"/>
            <a:ext cx="11250613" cy="72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3387" indent="-533387" defTabSz="914377" eaLnBrk="1" hangingPunct="1">
              <a:buFont typeface="+mj-lt"/>
              <a:buAutoNum type="arabicParenR" startAt="2"/>
              <a:defRPr/>
            </a:pPr>
            <a:r>
              <a:rPr lang="en-IE" altLang="en-US" sz="3200" b="1" kern="0" dirty="0">
                <a:solidFill>
                  <a:srgbClr val="F15A29"/>
                </a:solidFill>
                <a:latin typeface="Calibri" panose="020F0502020204030204"/>
              </a:rPr>
              <a:t>Gap-analyse – </a:t>
            </a:r>
            <a:r>
              <a:rPr lang="en-IE" altLang="en-US" sz="3200" kern="0" dirty="0">
                <a:solidFill>
                  <a:srgbClr val="F15A29"/>
                </a:solidFill>
                <a:latin typeface="Calibri" panose="020F0502020204030204"/>
              </a:rPr>
              <a:t>diagnostics, therapeutics, vaccines</a:t>
            </a:r>
          </a:p>
        </p:txBody>
      </p:sp>
      <p:sp>
        <p:nvSpPr>
          <p:cNvPr id="8" name="Rectangle 3">
            <a:extLst>
              <a:ext uri="{FF2B5EF4-FFF2-40B4-BE49-F238E27FC236}">
                <a16:creationId xmlns:a16="http://schemas.microsoft.com/office/drawing/2014/main" id="{666A7C04-9A11-4658-913A-D63554DC1AF0}"/>
              </a:ext>
            </a:extLst>
          </p:cNvPr>
          <p:cNvSpPr txBox="1">
            <a:spLocks noChangeArrowheads="1"/>
          </p:cNvSpPr>
          <p:nvPr/>
        </p:nvSpPr>
        <p:spPr bwMode="auto">
          <a:xfrm>
            <a:off x="658416" y="3737903"/>
            <a:ext cx="11250613" cy="67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33387" indent="-533387" defTabSz="914377" eaLnBrk="1" hangingPunct="1">
              <a:buFont typeface="+mj-lt"/>
              <a:buAutoNum type="arabicParenR" startAt="3"/>
              <a:defRPr/>
            </a:pPr>
            <a:r>
              <a:rPr lang="en-IE" altLang="en-US" sz="3200" b="1" kern="0" dirty="0">
                <a:solidFill>
                  <a:srgbClr val="F15A29"/>
                </a:solidFill>
                <a:latin typeface="Calibri" panose="020F0502020204030204"/>
              </a:rPr>
              <a:t>Prioritisation model </a:t>
            </a:r>
          </a:p>
        </p:txBody>
      </p:sp>
      <p:sp>
        <p:nvSpPr>
          <p:cNvPr id="9" name="Rectangle 3">
            <a:extLst>
              <a:ext uri="{FF2B5EF4-FFF2-40B4-BE49-F238E27FC236}">
                <a16:creationId xmlns:a16="http://schemas.microsoft.com/office/drawing/2014/main" id="{25C50F93-87E5-43F8-A860-75D27EE4CCC3}"/>
              </a:ext>
            </a:extLst>
          </p:cNvPr>
          <p:cNvSpPr txBox="1">
            <a:spLocks noChangeArrowheads="1"/>
          </p:cNvSpPr>
          <p:nvPr/>
        </p:nvSpPr>
        <p:spPr bwMode="auto">
          <a:xfrm>
            <a:off x="197584" y="5198027"/>
            <a:ext cx="11371024" cy="134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189" lvl="1" indent="0" algn="ctr" defTabSz="914377" eaLnBrk="1" hangingPunct="1">
              <a:buNone/>
            </a:pPr>
            <a:r>
              <a:rPr lang="en-IE" altLang="en-US" sz="3200" kern="0" dirty="0">
                <a:solidFill>
                  <a:srgbClr val="7E6D62"/>
                </a:solidFill>
                <a:latin typeface="Calibri" panose="020F0502020204030204"/>
              </a:rPr>
              <a:t>Managed by European stakeholders – Open-access</a:t>
            </a:r>
          </a:p>
          <a:p>
            <a:pPr marL="533387" indent="-533387" defTabSz="914377" eaLnBrk="1" hangingPunct="1">
              <a:buFont typeface="+mj-lt"/>
              <a:buAutoNum type="arabicParenR"/>
              <a:defRPr/>
            </a:pPr>
            <a:endParaRPr lang="en-IE" altLang="en-US" sz="2400" b="1" kern="0" dirty="0">
              <a:solidFill>
                <a:srgbClr val="F15A29"/>
              </a:solidFill>
              <a:latin typeface="Calibri" panose="020F0502020204030204"/>
            </a:endParaRPr>
          </a:p>
        </p:txBody>
      </p:sp>
    </p:spTree>
    <p:extLst>
      <p:ext uri="{BB962C8B-B14F-4D97-AF65-F5344CB8AC3E}">
        <p14:creationId xmlns:p14="http://schemas.microsoft.com/office/powerpoint/2010/main" val="191587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C70040-44B3-403E-B9E2-2F1BEFF2CE25}"/>
              </a:ext>
            </a:extLst>
          </p:cNvPr>
          <p:cNvSpPr txBox="1">
            <a:spLocks/>
          </p:cNvSpPr>
          <p:nvPr/>
        </p:nvSpPr>
        <p:spPr>
          <a:xfrm>
            <a:off x="1602376" y="539039"/>
            <a:ext cx="898724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fontAlgn="auto">
              <a:spcAft>
                <a:spcPts val="0"/>
              </a:spcAft>
            </a:pPr>
            <a:r>
              <a:rPr lang="en-GB" dirty="0">
                <a:solidFill>
                  <a:srgbClr val="7030A0"/>
                </a:solidFill>
                <a:latin typeface="Calibri" panose="020F0502020204030204"/>
              </a:rPr>
              <a:t>For whom?</a:t>
            </a:r>
          </a:p>
        </p:txBody>
      </p:sp>
      <p:pic>
        <p:nvPicPr>
          <p:cNvPr id="10" name="Picture 9">
            <a:extLst>
              <a:ext uri="{FF2B5EF4-FFF2-40B4-BE49-F238E27FC236}">
                <a16:creationId xmlns:a16="http://schemas.microsoft.com/office/drawing/2014/main" id="{014796A3-CE06-4A97-A24A-93F31534A5A3}"/>
              </a:ext>
            </a:extLst>
          </p:cNvPr>
          <p:cNvPicPr>
            <a:picLocks noChangeAspect="1"/>
          </p:cNvPicPr>
          <p:nvPr/>
        </p:nvPicPr>
        <p:blipFill rotWithShape="1">
          <a:blip r:embed="rId2">
            <a:extLst>
              <a:ext uri="{28A0092B-C50C-407E-A947-70E740481C1C}">
                <a14:useLocalDpi xmlns:a14="http://schemas.microsoft.com/office/drawing/2010/main" val="0"/>
              </a:ext>
            </a:extLst>
          </a:blip>
          <a:srcRect l="9375" t="15219" r="9584"/>
          <a:stretch/>
        </p:blipFill>
        <p:spPr>
          <a:xfrm>
            <a:off x="45148" y="1945512"/>
            <a:ext cx="12224752" cy="3810001"/>
          </a:xfrm>
          <a:prstGeom prst="rect">
            <a:avLst/>
          </a:prstGeom>
        </p:spPr>
      </p:pic>
      <p:sp>
        <p:nvSpPr>
          <p:cNvPr id="2" name="TextBox 1">
            <a:extLst>
              <a:ext uri="{FF2B5EF4-FFF2-40B4-BE49-F238E27FC236}">
                <a16:creationId xmlns:a16="http://schemas.microsoft.com/office/drawing/2014/main" id="{4B2BEC3B-634E-496D-7ED7-5DB17788C364}"/>
              </a:ext>
            </a:extLst>
          </p:cNvPr>
          <p:cNvSpPr txBox="1"/>
          <p:nvPr/>
        </p:nvSpPr>
        <p:spPr>
          <a:xfrm>
            <a:off x="448236" y="3991569"/>
            <a:ext cx="3532780" cy="1446358"/>
          </a:xfrm>
          <a:prstGeom prst="rect">
            <a:avLst/>
          </a:prstGeom>
          <a:solidFill>
            <a:schemeClr val="bg1">
              <a:lumMod val="95000"/>
            </a:schemeClr>
          </a:solidFill>
        </p:spPr>
        <p:txBody>
          <a:bodyPr wrap="square" rtlCol="0">
            <a:spAutoFit/>
          </a:bodyPr>
          <a:lstStyle/>
          <a:p>
            <a:pPr algn="ctr"/>
            <a:r>
              <a:rPr lang="en-GB" i="1" dirty="0">
                <a:solidFill>
                  <a:schemeClr val="bg2">
                    <a:lumMod val="75000"/>
                  </a:schemeClr>
                </a:solidFill>
                <a:latin typeface="Arial" panose="020B0604020202020204" pitchFamily="34" charset="0"/>
                <a:cs typeface="Arial" panose="020B0604020202020204" pitchFamily="34" charset="0"/>
              </a:rPr>
              <a:t>Research policy makers</a:t>
            </a:r>
          </a:p>
          <a:p>
            <a:pPr algn="ctr"/>
            <a:endParaRPr lang="en-GB" sz="2133" dirty="0">
              <a:solidFill>
                <a:schemeClr val="bg2">
                  <a:lumMod val="75000"/>
                </a:schemeClr>
              </a:solidFill>
              <a:latin typeface="Arial" panose="020B0604020202020204" pitchFamily="34" charset="0"/>
              <a:cs typeface="Arial" panose="020B0604020202020204" pitchFamily="34" charset="0"/>
            </a:endParaRPr>
          </a:p>
          <a:p>
            <a:pPr algn="ctr"/>
            <a:r>
              <a:rPr lang="en-GB" sz="2133" dirty="0">
                <a:solidFill>
                  <a:schemeClr val="bg2">
                    <a:lumMod val="75000"/>
                  </a:schemeClr>
                </a:solidFill>
                <a:latin typeface="Arial" panose="020B0604020202020204" pitchFamily="34" charset="0"/>
                <a:cs typeface="Arial" panose="020B0604020202020204" pitchFamily="34" charset="0"/>
              </a:rPr>
              <a:t>Development of research agendas</a:t>
            </a:r>
          </a:p>
        </p:txBody>
      </p:sp>
      <p:sp>
        <p:nvSpPr>
          <p:cNvPr id="3" name="TextBox 2">
            <a:extLst>
              <a:ext uri="{FF2B5EF4-FFF2-40B4-BE49-F238E27FC236}">
                <a16:creationId xmlns:a16="http://schemas.microsoft.com/office/drawing/2014/main" id="{2A27B2C6-1A1E-A760-7174-38C3CD8E4192}"/>
              </a:ext>
            </a:extLst>
          </p:cNvPr>
          <p:cNvSpPr txBox="1"/>
          <p:nvPr/>
        </p:nvSpPr>
        <p:spPr>
          <a:xfrm>
            <a:off x="4481124" y="3991569"/>
            <a:ext cx="3352800" cy="1487458"/>
          </a:xfrm>
          <a:prstGeom prst="rect">
            <a:avLst/>
          </a:prstGeom>
          <a:solidFill>
            <a:schemeClr val="bg1">
              <a:lumMod val="95000"/>
            </a:schemeClr>
          </a:solidFill>
        </p:spPr>
        <p:txBody>
          <a:bodyPr wrap="square" rtlCol="0">
            <a:spAutoFit/>
          </a:bodyPr>
          <a:lstStyle/>
          <a:p>
            <a:pPr algn="ctr"/>
            <a:r>
              <a:rPr lang="en-GB" i="1" dirty="0">
                <a:solidFill>
                  <a:schemeClr val="bg2">
                    <a:lumMod val="75000"/>
                  </a:schemeClr>
                </a:solidFill>
                <a:latin typeface="Arial" panose="020B0604020202020204" pitchFamily="34" charset="0"/>
                <a:cs typeface="Arial" panose="020B0604020202020204" pitchFamily="34" charset="0"/>
              </a:rPr>
              <a:t>Researchers</a:t>
            </a:r>
          </a:p>
          <a:p>
            <a:pPr algn="ctr"/>
            <a:endParaRPr lang="en-GB" dirty="0">
              <a:solidFill>
                <a:schemeClr val="bg2">
                  <a:lumMod val="75000"/>
                </a:schemeClr>
              </a:solidFill>
              <a:latin typeface="Arial" panose="020B0604020202020204" pitchFamily="34" charset="0"/>
              <a:cs typeface="Arial" panose="020B0604020202020204" pitchFamily="34" charset="0"/>
            </a:endParaRPr>
          </a:p>
          <a:p>
            <a:pPr algn="ctr"/>
            <a:r>
              <a:rPr lang="en-GB" sz="2133" dirty="0">
                <a:solidFill>
                  <a:schemeClr val="bg2">
                    <a:lumMod val="75000"/>
                  </a:schemeClr>
                </a:solidFill>
                <a:latin typeface="Arial" panose="020B0604020202020204" pitchFamily="34" charset="0"/>
                <a:cs typeface="Arial" panose="020B0604020202020204" pitchFamily="34" charset="0"/>
              </a:rPr>
              <a:t>Writing and evaluating research proposals</a:t>
            </a:r>
          </a:p>
        </p:txBody>
      </p:sp>
      <p:sp>
        <p:nvSpPr>
          <p:cNvPr id="5" name="TextBox 4">
            <a:extLst>
              <a:ext uri="{FF2B5EF4-FFF2-40B4-BE49-F238E27FC236}">
                <a16:creationId xmlns:a16="http://schemas.microsoft.com/office/drawing/2014/main" id="{707AEF61-8B57-5C10-1AE0-A06356A372B2}"/>
              </a:ext>
            </a:extLst>
          </p:cNvPr>
          <p:cNvSpPr txBox="1"/>
          <p:nvPr/>
        </p:nvSpPr>
        <p:spPr>
          <a:xfrm>
            <a:off x="8416992" y="4004582"/>
            <a:ext cx="3352800" cy="1487458"/>
          </a:xfrm>
          <a:prstGeom prst="rect">
            <a:avLst/>
          </a:prstGeom>
          <a:solidFill>
            <a:schemeClr val="bg1">
              <a:lumMod val="95000"/>
            </a:schemeClr>
          </a:solidFill>
        </p:spPr>
        <p:txBody>
          <a:bodyPr wrap="square" rtlCol="0">
            <a:spAutoFit/>
          </a:bodyPr>
          <a:lstStyle/>
          <a:p>
            <a:pPr algn="ctr"/>
            <a:r>
              <a:rPr lang="en-GB" i="1" dirty="0">
                <a:solidFill>
                  <a:schemeClr val="bg2">
                    <a:lumMod val="75000"/>
                  </a:schemeClr>
                </a:solidFill>
                <a:latin typeface="Arial" panose="020B0604020202020204" pitchFamily="34" charset="0"/>
                <a:cs typeface="Arial" panose="020B0604020202020204" pitchFamily="34" charset="0"/>
              </a:rPr>
              <a:t>Students</a:t>
            </a:r>
          </a:p>
          <a:p>
            <a:pPr algn="ctr"/>
            <a:endParaRPr lang="en-GB" dirty="0">
              <a:solidFill>
                <a:schemeClr val="bg2">
                  <a:lumMod val="75000"/>
                </a:schemeClr>
              </a:solidFill>
              <a:latin typeface="Arial" panose="020B0604020202020204" pitchFamily="34" charset="0"/>
              <a:cs typeface="Arial" panose="020B0604020202020204" pitchFamily="34" charset="0"/>
            </a:endParaRPr>
          </a:p>
          <a:p>
            <a:pPr algn="ctr"/>
            <a:r>
              <a:rPr lang="en-GB" sz="2133" dirty="0">
                <a:solidFill>
                  <a:schemeClr val="bg2">
                    <a:lumMod val="75000"/>
                  </a:schemeClr>
                </a:solidFill>
                <a:latin typeface="Arial" panose="020B0604020202020204" pitchFamily="34" charset="0"/>
                <a:cs typeface="Arial" panose="020B0604020202020204" pitchFamily="34" charset="0"/>
              </a:rPr>
              <a:t>Thesis, written works</a:t>
            </a:r>
          </a:p>
          <a:p>
            <a:pPr algn="ctr"/>
            <a:endParaRPr lang="en-GB" sz="2133"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135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C7EE0-3426-E77A-F0E5-F70BC9181EC1}"/>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4F851961-051B-7B96-076D-AB7CF0443BD9}"/>
              </a:ext>
            </a:extLst>
          </p:cNvPr>
          <p:cNvSpPr>
            <a:spLocks noGrp="1"/>
          </p:cNvSpPr>
          <p:nvPr>
            <p:ph type="title"/>
          </p:nvPr>
        </p:nvSpPr>
        <p:spPr>
          <a:xfrm>
            <a:off x="553467" y="1102629"/>
            <a:ext cx="11036796" cy="2806423"/>
          </a:xfrm>
        </p:spPr>
        <p:txBody>
          <a:bodyPr/>
          <a:lstStyle/>
          <a:p>
            <a:r>
              <a:rPr lang="en-GB" sz="3733" dirty="0"/>
              <a:t>Recent updates</a:t>
            </a:r>
            <a:br>
              <a:rPr lang="en-GB" sz="3733" dirty="0"/>
            </a:br>
            <a:br>
              <a:rPr lang="en-GB" sz="3733" dirty="0"/>
            </a:br>
            <a:endParaRPr lang="en-GB" sz="3733" dirty="0"/>
          </a:p>
        </p:txBody>
      </p:sp>
      <p:sp>
        <p:nvSpPr>
          <p:cNvPr id="6" name="Content Placeholder 3">
            <a:extLst>
              <a:ext uri="{FF2B5EF4-FFF2-40B4-BE49-F238E27FC236}">
                <a16:creationId xmlns:a16="http://schemas.microsoft.com/office/drawing/2014/main" id="{C8C12F22-4C60-917E-528F-E08DBF0BEA21}"/>
              </a:ext>
            </a:extLst>
          </p:cNvPr>
          <p:cNvSpPr>
            <a:spLocks noGrp="1"/>
          </p:cNvSpPr>
          <p:nvPr>
            <p:ph idx="1"/>
          </p:nvPr>
        </p:nvSpPr>
        <p:spPr>
          <a:xfrm>
            <a:off x="501296" y="1916832"/>
            <a:ext cx="11137237" cy="4680734"/>
          </a:xfrm>
        </p:spPr>
        <p:txBody>
          <a:bodyPr/>
          <a:lstStyle/>
          <a:p>
            <a:r>
              <a:rPr lang="nl-NL" sz="2800" b="1" i="0" dirty="0" err="1">
                <a:solidFill>
                  <a:srgbClr val="F15A29"/>
                </a:solidFill>
                <a:effectLst/>
                <a:latin typeface="Arial" panose="020B0604020202020204" pitchFamily="34" charset="0"/>
              </a:rPr>
              <a:t>Epidemic</a:t>
            </a:r>
            <a:r>
              <a:rPr lang="nl-NL" sz="2800" b="1" i="0" dirty="0">
                <a:solidFill>
                  <a:srgbClr val="F15A29"/>
                </a:solidFill>
                <a:effectLst/>
                <a:latin typeface="Arial" panose="020B0604020202020204" pitchFamily="34" charset="0"/>
              </a:rPr>
              <a:t>:</a:t>
            </a:r>
            <a:r>
              <a:rPr lang="nl-NL" sz="2800" b="0" i="0" dirty="0">
                <a:solidFill>
                  <a:srgbClr val="F15A29"/>
                </a:solidFill>
                <a:effectLst/>
                <a:latin typeface="Arial" panose="020B0604020202020204" pitchFamily="34" charset="0"/>
              </a:rPr>
              <a:t> </a:t>
            </a:r>
            <a:r>
              <a:rPr lang="nl-NL" sz="2400" b="0" i="0" u="sng" dirty="0" err="1">
                <a:solidFill>
                  <a:srgbClr val="007C89"/>
                </a:solidFill>
                <a:effectLst/>
                <a:latin typeface="Arial" panose="020B0604020202020204" pitchFamily="34" charset="0"/>
                <a:hlinkClick r:id="rId2"/>
              </a:rPr>
              <a:t>Classical</a:t>
            </a:r>
            <a:r>
              <a:rPr lang="nl-NL" sz="2400" b="0" i="0" u="sng" dirty="0">
                <a:solidFill>
                  <a:srgbClr val="007C89"/>
                </a:solidFill>
                <a:effectLst/>
                <a:latin typeface="Arial" panose="020B0604020202020204" pitchFamily="34" charset="0"/>
                <a:hlinkClick r:id="rId2"/>
              </a:rPr>
              <a:t> </a:t>
            </a:r>
            <a:r>
              <a:rPr lang="nl-NL" sz="2400" b="0" i="0" u="sng" dirty="0" err="1">
                <a:solidFill>
                  <a:srgbClr val="007C89"/>
                </a:solidFill>
                <a:effectLst/>
                <a:latin typeface="Arial" panose="020B0604020202020204" pitchFamily="34" charset="0"/>
                <a:hlinkClick r:id="rId2"/>
              </a:rPr>
              <a:t>Swine</a:t>
            </a:r>
            <a:r>
              <a:rPr lang="nl-NL" sz="2400" b="0" i="0" u="sng" dirty="0">
                <a:solidFill>
                  <a:srgbClr val="007C89"/>
                </a:solidFill>
                <a:effectLst/>
                <a:latin typeface="Arial" panose="020B0604020202020204" pitchFamily="34" charset="0"/>
                <a:hlinkClick r:id="rId2"/>
              </a:rPr>
              <a:t> Fever</a:t>
            </a:r>
            <a:endParaRPr lang="nl-NL" b="0" i="0" u="sng" dirty="0">
              <a:solidFill>
                <a:srgbClr val="007C89"/>
              </a:solidFill>
              <a:effectLst/>
              <a:latin typeface="Arial" panose="020B0604020202020204" pitchFamily="34" charset="0"/>
            </a:endParaRPr>
          </a:p>
          <a:p>
            <a:r>
              <a:rPr lang="nl-NL" sz="2800" b="1" i="0" dirty="0" err="1">
                <a:solidFill>
                  <a:srgbClr val="F15A29"/>
                </a:solidFill>
                <a:effectLst/>
                <a:latin typeface="Arial" panose="020B0604020202020204" pitchFamily="34" charset="0"/>
              </a:rPr>
              <a:t>Endemic</a:t>
            </a:r>
            <a:r>
              <a:rPr lang="nl-NL" sz="2800" b="1" i="0" dirty="0">
                <a:solidFill>
                  <a:srgbClr val="F15A29"/>
                </a:solidFill>
                <a:effectLst/>
                <a:latin typeface="Arial" panose="020B0604020202020204" pitchFamily="34" charset="0"/>
              </a:rPr>
              <a:t>:</a:t>
            </a:r>
            <a:r>
              <a:rPr lang="nl-NL" sz="2800" b="0" i="0" dirty="0">
                <a:solidFill>
                  <a:srgbClr val="F15A29"/>
                </a:solidFill>
                <a:effectLst/>
                <a:latin typeface="Arial" panose="020B0604020202020204" pitchFamily="34" charset="0"/>
              </a:rPr>
              <a:t> </a:t>
            </a:r>
            <a:r>
              <a:rPr lang="nl-NL" sz="2400" b="0" i="0" u="sng" dirty="0" err="1">
                <a:solidFill>
                  <a:srgbClr val="007C89"/>
                </a:solidFill>
                <a:effectLst/>
                <a:latin typeface="Arial" panose="020B0604020202020204" pitchFamily="34" charset="0"/>
                <a:hlinkClick r:id="rId3"/>
              </a:rPr>
              <a:t>Bovine</a:t>
            </a:r>
            <a:r>
              <a:rPr lang="nl-NL" sz="2400" b="0" i="0" u="sng" dirty="0">
                <a:solidFill>
                  <a:srgbClr val="007C89"/>
                </a:solidFill>
                <a:effectLst/>
                <a:latin typeface="Arial" panose="020B0604020202020204" pitchFamily="34" charset="0"/>
                <a:hlinkClick r:id="rId3"/>
              </a:rPr>
              <a:t> </a:t>
            </a:r>
            <a:r>
              <a:rPr lang="nl-NL" sz="2400" b="0" i="0" u="sng" dirty="0" err="1">
                <a:solidFill>
                  <a:srgbClr val="007C89"/>
                </a:solidFill>
                <a:effectLst/>
                <a:latin typeface="Arial" panose="020B0604020202020204" pitchFamily="34" charset="0"/>
                <a:hlinkClick r:id="rId3"/>
              </a:rPr>
              <a:t>Respiratory</a:t>
            </a:r>
            <a:r>
              <a:rPr lang="nl-NL" sz="2400" b="0" i="0" u="sng" dirty="0">
                <a:solidFill>
                  <a:srgbClr val="007C89"/>
                </a:solidFill>
                <a:effectLst/>
                <a:latin typeface="Arial" panose="020B0604020202020204" pitchFamily="34" charset="0"/>
                <a:hlinkClick r:id="rId3"/>
              </a:rPr>
              <a:t> </a:t>
            </a:r>
            <a:r>
              <a:rPr lang="nl-NL" sz="2400" b="0" i="0" u="sng" dirty="0" err="1">
                <a:solidFill>
                  <a:srgbClr val="007C89"/>
                </a:solidFill>
                <a:effectLst/>
                <a:latin typeface="Arial" panose="020B0604020202020204" pitchFamily="34" charset="0"/>
                <a:hlinkClick r:id="rId3"/>
              </a:rPr>
              <a:t>Syncytial</a:t>
            </a:r>
            <a:r>
              <a:rPr lang="nl-NL" sz="2400" b="0" i="0" u="sng" dirty="0">
                <a:solidFill>
                  <a:srgbClr val="007C89"/>
                </a:solidFill>
                <a:effectLst/>
                <a:latin typeface="Arial" panose="020B0604020202020204" pitchFamily="34" charset="0"/>
                <a:hlinkClick r:id="rId3"/>
              </a:rPr>
              <a:t> Virus</a:t>
            </a:r>
            <a:r>
              <a:rPr lang="nl-NL" sz="2400" b="0" i="0" dirty="0">
                <a:solidFill>
                  <a:srgbClr val="000000"/>
                </a:solidFill>
                <a:effectLst/>
                <a:latin typeface="Arial" panose="020B0604020202020204" pitchFamily="34" charset="0"/>
              </a:rPr>
              <a:t>, </a:t>
            </a:r>
            <a:r>
              <a:rPr lang="nl-NL" sz="2400" b="0" i="0" u="sng" dirty="0" err="1">
                <a:solidFill>
                  <a:srgbClr val="007C89"/>
                </a:solidFill>
                <a:effectLst/>
                <a:latin typeface="Arial" panose="020B0604020202020204" pitchFamily="34" charset="0"/>
                <a:hlinkClick r:id="rId4"/>
              </a:rPr>
              <a:t>Swine</a:t>
            </a:r>
            <a:r>
              <a:rPr lang="nl-NL" sz="2400" b="0" i="0" u="sng" dirty="0">
                <a:solidFill>
                  <a:srgbClr val="007C89"/>
                </a:solidFill>
                <a:effectLst/>
                <a:latin typeface="Arial" panose="020B0604020202020204" pitchFamily="34" charset="0"/>
                <a:hlinkClick r:id="rId4"/>
              </a:rPr>
              <a:t> </a:t>
            </a:r>
            <a:r>
              <a:rPr lang="nl-NL" sz="2400" b="0" i="0" u="sng" dirty="0" err="1">
                <a:solidFill>
                  <a:srgbClr val="007C89"/>
                </a:solidFill>
                <a:effectLst/>
                <a:latin typeface="Arial" panose="020B0604020202020204" pitchFamily="34" charset="0"/>
                <a:hlinkClick r:id="rId4"/>
              </a:rPr>
              <a:t>Pleuropneumonia</a:t>
            </a:r>
            <a:endParaRPr lang="nl-NL" sz="2400" b="0" i="0" u="sng" dirty="0">
              <a:solidFill>
                <a:srgbClr val="007C89"/>
              </a:solidFill>
              <a:effectLst/>
              <a:latin typeface="Arial" panose="020B0604020202020204" pitchFamily="34" charset="0"/>
            </a:endParaRPr>
          </a:p>
          <a:p>
            <a:r>
              <a:rPr lang="nl-NL" sz="2800" b="1" i="0" dirty="0" err="1">
                <a:solidFill>
                  <a:srgbClr val="F15A29"/>
                </a:solidFill>
                <a:effectLst/>
                <a:latin typeface="Arial" panose="020B0604020202020204" pitchFamily="34" charset="0"/>
              </a:rPr>
              <a:t>Zoonotic</a:t>
            </a:r>
            <a:r>
              <a:rPr lang="nl-NL" sz="2800" b="1" i="0" dirty="0">
                <a:solidFill>
                  <a:srgbClr val="F15A29"/>
                </a:solidFill>
                <a:effectLst/>
                <a:latin typeface="Arial" panose="020B0604020202020204" pitchFamily="34" charset="0"/>
              </a:rPr>
              <a:t>:</a:t>
            </a:r>
            <a:r>
              <a:rPr lang="nl-NL" sz="2800" b="0" i="0" dirty="0">
                <a:solidFill>
                  <a:srgbClr val="F15A29"/>
                </a:solidFill>
                <a:effectLst/>
                <a:latin typeface="Arial" panose="020B0604020202020204" pitchFamily="34" charset="0"/>
              </a:rPr>
              <a:t> </a:t>
            </a:r>
            <a:r>
              <a:rPr lang="nl-NL" sz="2400" b="0" i="0" u="sng" dirty="0">
                <a:solidFill>
                  <a:srgbClr val="007C89"/>
                </a:solidFill>
                <a:effectLst/>
                <a:latin typeface="Arial" panose="020B0604020202020204" pitchFamily="34" charset="0"/>
                <a:hlinkClick r:id="rId5"/>
              </a:rPr>
              <a:t>West Nile Virus</a:t>
            </a:r>
            <a:r>
              <a:rPr lang="nl-NL" sz="2400" b="0" i="0" dirty="0">
                <a:solidFill>
                  <a:srgbClr val="000000"/>
                </a:solidFill>
                <a:effectLst/>
                <a:latin typeface="Arial" panose="020B0604020202020204" pitchFamily="34" charset="0"/>
              </a:rPr>
              <a:t>, </a:t>
            </a:r>
            <a:r>
              <a:rPr lang="nl-NL" sz="2400" b="0" i="0" u="sng" dirty="0" err="1">
                <a:solidFill>
                  <a:srgbClr val="007C89"/>
                </a:solidFill>
                <a:effectLst/>
                <a:latin typeface="Arial" panose="020B0604020202020204" pitchFamily="34" charset="0"/>
                <a:hlinkClick r:id="rId6"/>
              </a:rPr>
              <a:t>Avian</a:t>
            </a:r>
            <a:r>
              <a:rPr lang="nl-NL" sz="2400" b="0" i="0" u="sng" dirty="0">
                <a:solidFill>
                  <a:srgbClr val="007C89"/>
                </a:solidFill>
                <a:effectLst/>
                <a:latin typeface="Arial" panose="020B0604020202020204" pitchFamily="34" charset="0"/>
                <a:hlinkClick r:id="rId6"/>
              </a:rPr>
              <a:t> </a:t>
            </a:r>
            <a:r>
              <a:rPr lang="nl-NL" sz="2400" b="0" i="0" u="sng" dirty="0" err="1">
                <a:solidFill>
                  <a:srgbClr val="007C89"/>
                </a:solidFill>
                <a:effectLst/>
                <a:latin typeface="Arial" panose="020B0604020202020204" pitchFamily="34" charset="0"/>
                <a:hlinkClick r:id="rId6"/>
              </a:rPr>
              <a:t>Chlamydiosis</a:t>
            </a:r>
            <a:r>
              <a:rPr lang="nl-NL" sz="2400" b="0" i="0" dirty="0">
                <a:solidFill>
                  <a:srgbClr val="000000"/>
                </a:solidFill>
                <a:effectLst/>
                <a:latin typeface="Arial" panose="020B0604020202020204" pitchFamily="34" charset="0"/>
              </a:rPr>
              <a:t>, </a:t>
            </a:r>
            <a:r>
              <a:rPr lang="nl-NL" sz="2400" b="0" i="0" u="sng" dirty="0" err="1">
                <a:solidFill>
                  <a:srgbClr val="007C89"/>
                </a:solidFill>
                <a:effectLst/>
                <a:latin typeface="Arial" panose="020B0604020202020204" pitchFamily="34" charset="0"/>
                <a:hlinkClick r:id="rId7"/>
              </a:rPr>
              <a:t>Mammalian</a:t>
            </a:r>
            <a:r>
              <a:rPr lang="nl-NL" sz="2400" b="0" i="0" u="sng" dirty="0">
                <a:solidFill>
                  <a:srgbClr val="007C89"/>
                </a:solidFill>
                <a:effectLst/>
                <a:latin typeface="Arial" panose="020B0604020202020204" pitchFamily="34" charset="0"/>
                <a:hlinkClick r:id="rId7"/>
              </a:rPr>
              <a:t> </a:t>
            </a:r>
            <a:r>
              <a:rPr lang="nl-NL" sz="2400" b="0" i="0" u="sng" dirty="0" err="1">
                <a:solidFill>
                  <a:srgbClr val="007C89"/>
                </a:solidFill>
                <a:effectLst/>
                <a:latin typeface="Arial" panose="020B0604020202020204" pitchFamily="34" charset="0"/>
                <a:hlinkClick r:id="rId7"/>
              </a:rPr>
              <a:t>Tuberculosis</a:t>
            </a:r>
            <a:r>
              <a:rPr lang="nl-NL" sz="2400" b="0" i="0" dirty="0">
                <a:solidFill>
                  <a:srgbClr val="000000"/>
                </a:solidFill>
                <a:effectLst/>
                <a:latin typeface="Arial" panose="020B0604020202020204" pitchFamily="34" charset="0"/>
              </a:rPr>
              <a:t>, </a:t>
            </a:r>
            <a:r>
              <a:rPr lang="nl-NL" sz="2400" b="0" i="0" u="sng" dirty="0" err="1">
                <a:solidFill>
                  <a:srgbClr val="007C89"/>
                </a:solidFill>
                <a:effectLst/>
                <a:latin typeface="Arial" panose="020B0604020202020204" pitchFamily="34" charset="0"/>
                <a:hlinkClick r:id="rId8"/>
              </a:rPr>
              <a:t>Brucellosis</a:t>
            </a:r>
            <a:r>
              <a:rPr lang="nl-NL" sz="2400" b="0" i="0" dirty="0">
                <a:solidFill>
                  <a:srgbClr val="000000"/>
                </a:solidFill>
                <a:effectLst/>
                <a:latin typeface="Arial" panose="020B0604020202020204" pitchFamily="34" charset="0"/>
              </a:rPr>
              <a:t>, </a:t>
            </a:r>
            <a:r>
              <a:rPr lang="nl-NL" sz="2400" b="0" i="0" u="sng" dirty="0" err="1">
                <a:solidFill>
                  <a:srgbClr val="007C89"/>
                </a:solidFill>
                <a:effectLst/>
                <a:latin typeface="Arial" panose="020B0604020202020204" pitchFamily="34" charset="0"/>
                <a:hlinkClick r:id="rId9"/>
              </a:rPr>
              <a:t>Crimean</a:t>
            </a:r>
            <a:r>
              <a:rPr lang="nl-NL" sz="2400" b="0" i="0" u="sng" dirty="0">
                <a:solidFill>
                  <a:srgbClr val="007C89"/>
                </a:solidFill>
                <a:effectLst/>
                <a:latin typeface="Arial" panose="020B0604020202020204" pitchFamily="34" charset="0"/>
                <a:hlinkClick r:id="rId9"/>
              </a:rPr>
              <a:t>-Congo </a:t>
            </a:r>
            <a:r>
              <a:rPr lang="nl-NL" sz="2400" b="0" i="0" u="sng" dirty="0" err="1">
                <a:solidFill>
                  <a:srgbClr val="007C89"/>
                </a:solidFill>
                <a:effectLst/>
                <a:latin typeface="Arial" panose="020B0604020202020204" pitchFamily="34" charset="0"/>
                <a:hlinkClick r:id="rId9"/>
              </a:rPr>
              <a:t>Haemorrhagic</a:t>
            </a:r>
            <a:r>
              <a:rPr lang="nl-NL" sz="2400" b="0" i="0" u="sng" dirty="0">
                <a:solidFill>
                  <a:srgbClr val="007C89"/>
                </a:solidFill>
                <a:effectLst/>
                <a:latin typeface="Arial" panose="020B0604020202020204" pitchFamily="34" charset="0"/>
                <a:hlinkClick r:id="rId9"/>
              </a:rPr>
              <a:t> Fever </a:t>
            </a:r>
            <a:endParaRPr lang="en-GB" sz="2400" b="0" i="0" u="sng" dirty="0">
              <a:solidFill>
                <a:srgbClr val="007C89"/>
              </a:solidFill>
              <a:effectLst/>
              <a:latin typeface="Arial" panose="020B0604020202020204" pitchFamily="34" charset="0"/>
            </a:endParaRPr>
          </a:p>
          <a:p>
            <a:endParaRPr lang="en-GB" sz="2400" u="sng" dirty="0">
              <a:solidFill>
                <a:srgbClr val="007C89"/>
              </a:solidFill>
              <a:latin typeface="Arial" panose="020B0604020202020204" pitchFamily="34" charset="0"/>
            </a:endParaRPr>
          </a:p>
          <a:p>
            <a:r>
              <a:rPr lang="en-GB" sz="2400" dirty="0">
                <a:solidFill>
                  <a:srgbClr val="F15A29"/>
                </a:solidFill>
                <a:latin typeface="Arial" panose="020B0604020202020204" pitchFamily="34" charset="0"/>
              </a:rPr>
              <a:t>Coming soon: </a:t>
            </a:r>
          </a:p>
          <a:p>
            <a:pPr lvl="1"/>
            <a:r>
              <a:rPr lang="en-GB" sz="2400" dirty="0">
                <a:solidFill>
                  <a:schemeClr val="bg2"/>
                </a:solidFill>
                <a:latin typeface="Arial" panose="020B0604020202020204" pitchFamily="34" charset="0"/>
              </a:rPr>
              <a:t>Mastitis (S. aureus, Streptococcal)</a:t>
            </a:r>
          </a:p>
          <a:p>
            <a:pPr lvl="1"/>
            <a:r>
              <a:rPr lang="en-GB" sz="2400" dirty="0">
                <a:solidFill>
                  <a:schemeClr val="bg2"/>
                </a:solidFill>
                <a:latin typeface="Arial" panose="020B0604020202020204" pitchFamily="34" charset="0"/>
              </a:rPr>
              <a:t>Trypanosomiasis</a:t>
            </a:r>
          </a:p>
          <a:p>
            <a:pPr lvl="1"/>
            <a:r>
              <a:rPr lang="en-GB" sz="2400" dirty="0">
                <a:solidFill>
                  <a:schemeClr val="bg2"/>
                </a:solidFill>
                <a:latin typeface="Arial" panose="020B0604020202020204" pitchFamily="34" charset="0"/>
              </a:rPr>
              <a:t>Avian Influenza</a:t>
            </a:r>
          </a:p>
          <a:p>
            <a:pPr lvl="1"/>
            <a:r>
              <a:rPr lang="en-GB" sz="2400" dirty="0">
                <a:solidFill>
                  <a:schemeClr val="bg2"/>
                </a:solidFill>
                <a:latin typeface="Arial" panose="020B0604020202020204" pitchFamily="34" charset="0"/>
              </a:rPr>
              <a:t>…</a:t>
            </a:r>
          </a:p>
        </p:txBody>
      </p:sp>
    </p:spTree>
    <p:extLst>
      <p:ext uri="{BB962C8B-B14F-4D97-AF65-F5344CB8AC3E}">
        <p14:creationId xmlns:p14="http://schemas.microsoft.com/office/powerpoint/2010/main" val="357583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5F8F1-4B80-9C48-4CCB-94D7EED4CE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7217A5-EF7B-77E1-50D0-A9CEFBFAAAE4}"/>
              </a:ext>
            </a:extLst>
          </p:cNvPr>
          <p:cNvSpPr>
            <a:spLocks noGrp="1"/>
          </p:cNvSpPr>
          <p:nvPr>
            <p:ph type="title"/>
          </p:nvPr>
        </p:nvSpPr>
        <p:spPr/>
        <p:txBody>
          <a:bodyPr/>
          <a:lstStyle/>
          <a:p>
            <a:endParaRPr lang="en-BE" dirty="0"/>
          </a:p>
        </p:txBody>
      </p:sp>
      <p:sp>
        <p:nvSpPr>
          <p:cNvPr id="7" name="Content Placeholder 6">
            <a:extLst>
              <a:ext uri="{FF2B5EF4-FFF2-40B4-BE49-F238E27FC236}">
                <a16:creationId xmlns:a16="http://schemas.microsoft.com/office/drawing/2014/main" id="{B43D34F0-1A6E-8510-66A3-A31FC018739D}"/>
              </a:ext>
            </a:extLst>
          </p:cNvPr>
          <p:cNvSpPr>
            <a:spLocks noGrp="1"/>
          </p:cNvSpPr>
          <p:nvPr>
            <p:ph idx="1"/>
          </p:nvPr>
        </p:nvSpPr>
        <p:spPr/>
        <p:txBody>
          <a:bodyPr/>
          <a:lstStyle/>
          <a:p>
            <a:endParaRPr lang="en-BE" dirty="0"/>
          </a:p>
        </p:txBody>
      </p:sp>
      <p:sp>
        <p:nvSpPr>
          <p:cNvPr id="8" name="Slide Number Placeholder 1">
            <a:extLst>
              <a:ext uri="{FF2B5EF4-FFF2-40B4-BE49-F238E27FC236}">
                <a16:creationId xmlns:a16="http://schemas.microsoft.com/office/drawing/2014/main" id="{06664AEA-26E9-20E5-9EEF-5828AEC1B8FB}"/>
              </a:ext>
            </a:extLst>
          </p:cNvPr>
          <p:cNvSpPr>
            <a:spLocks noGrp="1"/>
          </p:cNvSpPr>
          <p:nvPr>
            <p:ph type="sldNum" sz="quarter" idx="12"/>
          </p:nvPr>
        </p:nvSpPr>
        <p:spPr>
          <a:xfrm>
            <a:off x="8542603" y="6093296"/>
            <a:ext cx="2880000" cy="360000"/>
          </a:xfrm>
        </p:spPr>
        <p:txBody>
          <a:bodyPr/>
          <a:lstStyle/>
          <a:p>
            <a:pPr>
              <a:defRPr/>
            </a:pPr>
            <a:fld id="{8EF1EDE0-5AF1-47C2-BB6C-762E608D23F6}" type="slidenum">
              <a:rPr lang="en-US" smtClean="0"/>
              <a:pPr>
                <a:defRPr/>
              </a:pPr>
              <a:t>5</a:t>
            </a:fld>
            <a:endParaRPr lang="en-US" dirty="0"/>
          </a:p>
        </p:txBody>
      </p:sp>
      <p:sp>
        <p:nvSpPr>
          <p:cNvPr id="9" name="Title 2">
            <a:extLst>
              <a:ext uri="{FF2B5EF4-FFF2-40B4-BE49-F238E27FC236}">
                <a16:creationId xmlns:a16="http://schemas.microsoft.com/office/drawing/2014/main" id="{EEBF59C3-3068-5803-4D54-3DED03BD9B57}"/>
              </a:ext>
            </a:extLst>
          </p:cNvPr>
          <p:cNvSpPr txBox="1">
            <a:spLocks/>
          </p:cNvSpPr>
          <p:nvPr/>
        </p:nvSpPr>
        <p:spPr>
          <a:xfrm>
            <a:off x="553467" y="1102629"/>
            <a:ext cx="11036796" cy="1030227"/>
          </a:xfrm>
        </p:spPr>
        <p:txBody>
          <a:bodyPr/>
          <a:lstStyle>
            <a:lvl1pPr algn="l" rtl="0" eaLnBrk="0" fontAlgn="base" hangingPunct="0">
              <a:spcBef>
                <a:spcPct val="0"/>
              </a:spcBef>
              <a:spcAft>
                <a:spcPct val="0"/>
              </a:spcAft>
              <a:defRPr sz="4267" b="1">
                <a:solidFill>
                  <a:schemeClr val="tx2"/>
                </a:solidFill>
                <a:latin typeface="+mj-lt"/>
                <a:ea typeface="+mj-ea"/>
                <a:cs typeface="+mj-cs"/>
              </a:defRPr>
            </a:lvl1pPr>
            <a:lvl2pPr algn="l" rtl="0" eaLnBrk="0" fontAlgn="base" hangingPunct="0">
              <a:spcBef>
                <a:spcPct val="0"/>
              </a:spcBef>
              <a:spcAft>
                <a:spcPct val="0"/>
              </a:spcAft>
              <a:defRPr sz="4267" b="1">
                <a:solidFill>
                  <a:schemeClr val="tx2"/>
                </a:solidFill>
                <a:latin typeface="Arial" charset="0"/>
              </a:defRPr>
            </a:lvl2pPr>
            <a:lvl3pPr algn="l" rtl="0" eaLnBrk="0" fontAlgn="base" hangingPunct="0">
              <a:spcBef>
                <a:spcPct val="0"/>
              </a:spcBef>
              <a:spcAft>
                <a:spcPct val="0"/>
              </a:spcAft>
              <a:defRPr sz="4267" b="1">
                <a:solidFill>
                  <a:schemeClr val="tx2"/>
                </a:solidFill>
                <a:latin typeface="Arial" charset="0"/>
              </a:defRPr>
            </a:lvl3pPr>
            <a:lvl4pPr algn="l" rtl="0" eaLnBrk="0" fontAlgn="base" hangingPunct="0">
              <a:spcBef>
                <a:spcPct val="0"/>
              </a:spcBef>
              <a:spcAft>
                <a:spcPct val="0"/>
              </a:spcAft>
              <a:defRPr sz="4267" b="1">
                <a:solidFill>
                  <a:schemeClr val="tx2"/>
                </a:solidFill>
                <a:latin typeface="Arial" charset="0"/>
              </a:defRPr>
            </a:lvl4pPr>
            <a:lvl5pPr algn="l" rtl="0" eaLnBrk="0" fontAlgn="base" hangingPunct="0">
              <a:spcBef>
                <a:spcPct val="0"/>
              </a:spcBef>
              <a:spcAft>
                <a:spcPct val="0"/>
              </a:spcAft>
              <a:defRPr sz="4267" b="1">
                <a:solidFill>
                  <a:schemeClr val="tx2"/>
                </a:solidFill>
                <a:latin typeface="Arial" charset="0"/>
              </a:defRPr>
            </a:lvl5pPr>
            <a:lvl6pPr marL="609570" algn="l" rtl="0" fontAlgn="base">
              <a:spcBef>
                <a:spcPct val="0"/>
              </a:spcBef>
              <a:spcAft>
                <a:spcPct val="0"/>
              </a:spcAft>
              <a:defRPr sz="4267" b="1">
                <a:solidFill>
                  <a:schemeClr val="tx2"/>
                </a:solidFill>
                <a:latin typeface="Arial" charset="0"/>
              </a:defRPr>
            </a:lvl6pPr>
            <a:lvl7pPr marL="1219139" algn="l" rtl="0" fontAlgn="base">
              <a:spcBef>
                <a:spcPct val="0"/>
              </a:spcBef>
              <a:spcAft>
                <a:spcPct val="0"/>
              </a:spcAft>
              <a:defRPr sz="4267" b="1">
                <a:solidFill>
                  <a:schemeClr val="tx2"/>
                </a:solidFill>
                <a:latin typeface="Arial" charset="0"/>
              </a:defRPr>
            </a:lvl7pPr>
            <a:lvl8pPr marL="1828709" algn="l" rtl="0" fontAlgn="base">
              <a:spcBef>
                <a:spcPct val="0"/>
              </a:spcBef>
              <a:spcAft>
                <a:spcPct val="0"/>
              </a:spcAft>
              <a:defRPr sz="4267" b="1">
                <a:solidFill>
                  <a:schemeClr val="tx2"/>
                </a:solidFill>
                <a:latin typeface="Arial" charset="0"/>
              </a:defRPr>
            </a:lvl8pPr>
            <a:lvl9pPr marL="2438278" algn="l" rtl="0" fontAlgn="base">
              <a:spcBef>
                <a:spcPct val="0"/>
              </a:spcBef>
              <a:spcAft>
                <a:spcPct val="0"/>
              </a:spcAft>
              <a:defRPr sz="4267" b="1">
                <a:solidFill>
                  <a:schemeClr val="tx2"/>
                </a:solidFill>
                <a:latin typeface="Arial" charset="0"/>
              </a:defRPr>
            </a:lvl9pPr>
          </a:lstStyle>
          <a:p>
            <a:r>
              <a:rPr lang="en-GB" sz="3733" kern="0" dirty="0"/>
              <a:t>New book together with </a:t>
            </a:r>
            <a:r>
              <a:rPr lang="en-GB" sz="3733" kern="0" dirty="0" err="1"/>
              <a:t>Biosecure</a:t>
            </a:r>
            <a:br>
              <a:rPr lang="en-GB" sz="3733" kern="0" dirty="0"/>
            </a:br>
            <a:br>
              <a:rPr lang="en-GB" sz="3733" kern="0" dirty="0"/>
            </a:br>
            <a:endParaRPr lang="en-GB" sz="3733" kern="0" dirty="0"/>
          </a:p>
        </p:txBody>
      </p:sp>
      <p:sp>
        <p:nvSpPr>
          <p:cNvPr id="10" name="Content Placeholder 3">
            <a:extLst>
              <a:ext uri="{FF2B5EF4-FFF2-40B4-BE49-F238E27FC236}">
                <a16:creationId xmlns:a16="http://schemas.microsoft.com/office/drawing/2014/main" id="{9028AE13-E7E8-804C-380C-707BCABDDC09}"/>
              </a:ext>
            </a:extLst>
          </p:cNvPr>
          <p:cNvSpPr txBox="1">
            <a:spLocks/>
          </p:cNvSpPr>
          <p:nvPr/>
        </p:nvSpPr>
        <p:spPr>
          <a:xfrm>
            <a:off x="497497" y="1916832"/>
            <a:ext cx="6683224" cy="4797367"/>
          </a:xfrm>
        </p:spPr>
        <p:txBody>
          <a:bodyPr/>
          <a:lstStyle>
            <a:lvl1pPr marL="457177" indent="-457177" algn="l" rtl="0" eaLnBrk="0" fontAlgn="base" hangingPunct="0">
              <a:spcBef>
                <a:spcPct val="20000"/>
              </a:spcBef>
              <a:spcAft>
                <a:spcPct val="0"/>
              </a:spcAft>
              <a:buChar char="•"/>
              <a:defRPr sz="3733">
                <a:solidFill>
                  <a:schemeClr val="accent1"/>
                </a:solidFill>
                <a:latin typeface="+mn-lt"/>
                <a:ea typeface="+mn-ea"/>
                <a:cs typeface="+mn-cs"/>
              </a:defRPr>
            </a:lvl1pPr>
            <a:lvl2pPr marL="990551" indent="-380982" algn="l" rtl="0" eaLnBrk="0" fontAlgn="base" hangingPunct="0">
              <a:spcBef>
                <a:spcPct val="20000"/>
              </a:spcBef>
              <a:spcAft>
                <a:spcPct val="0"/>
              </a:spcAft>
              <a:buChar char="–"/>
              <a:defRPr sz="3733">
                <a:solidFill>
                  <a:schemeClr val="tx1"/>
                </a:solidFill>
                <a:latin typeface="+mn-lt"/>
              </a:defRPr>
            </a:lvl2pPr>
            <a:lvl3pPr marL="1523923" indent="-304784" algn="l" rtl="0" eaLnBrk="0" fontAlgn="base" hangingPunct="0">
              <a:spcBef>
                <a:spcPct val="20000"/>
              </a:spcBef>
              <a:spcAft>
                <a:spcPct val="0"/>
              </a:spcAft>
              <a:buChar char="•"/>
              <a:defRPr sz="3200">
                <a:solidFill>
                  <a:schemeClr val="tx1"/>
                </a:solidFill>
                <a:latin typeface="+mn-lt"/>
              </a:defRPr>
            </a:lvl3pPr>
            <a:lvl4pPr marL="2133493" indent="-304784" algn="l" rtl="0" eaLnBrk="0" fontAlgn="base" hangingPunct="0">
              <a:spcBef>
                <a:spcPct val="20000"/>
              </a:spcBef>
              <a:spcAft>
                <a:spcPct val="0"/>
              </a:spcAft>
              <a:buChar char="–"/>
              <a:defRPr sz="2667">
                <a:solidFill>
                  <a:schemeClr val="tx1"/>
                </a:solidFill>
                <a:latin typeface="+mn-lt"/>
              </a:defRPr>
            </a:lvl4pPr>
            <a:lvl5pPr marL="2743063" indent="-304784" algn="l" rtl="0" eaLnBrk="0" fontAlgn="base" hangingPunct="0">
              <a:spcBef>
                <a:spcPct val="20000"/>
              </a:spcBef>
              <a:spcAft>
                <a:spcPct val="0"/>
              </a:spcAft>
              <a:buChar char="»"/>
              <a:defRPr sz="2667">
                <a:solidFill>
                  <a:schemeClr val="tx1"/>
                </a:solidFill>
                <a:latin typeface="+mn-lt"/>
              </a:defRPr>
            </a:lvl5pPr>
            <a:lvl6pPr marL="3352632" indent="-304784" algn="l" rtl="0" fontAlgn="base">
              <a:spcBef>
                <a:spcPct val="20000"/>
              </a:spcBef>
              <a:spcAft>
                <a:spcPct val="0"/>
              </a:spcAft>
              <a:buChar char="»"/>
              <a:defRPr sz="2667">
                <a:solidFill>
                  <a:schemeClr val="tx1"/>
                </a:solidFill>
                <a:latin typeface="+mn-lt"/>
              </a:defRPr>
            </a:lvl6pPr>
            <a:lvl7pPr marL="3962202" indent="-304784" algn="l" rtl="0" fontAlgn="base">
              <a:spcBef>
                <a:spcPct val="20000"/>
              </a:spcBef>
              <a:spcAft>
                <a:spcPct val="0"/>
              </a:spcAft>
              <a:buChar char="»"/>
              <a:defRPr sz="2667">
                <a:solidFill>
                  <a:schemeClr val="tx1"/>
                </a:solidFill>
                <a:latin typeface="+mn-lt"/>
              </a:defRPr>
            </a:lvl7pPr>
            <a:lvl8pPr marL="4571771" indent="-304784" algn="l" rtl="0" fontAlgn="base">
              <a:spcBef>
                <a:spcPct val="20000"/>
              </a:spcBef>
              <a:spcAft>
                <a:spcPct val="0"/>
              </a:spcAft>
              <a:buChar char="»"/>
              <a:defRPr sz="2667">
                <a:solidFill>
                  <a:schemeClr val="tx1"/>
                </a:solidFill>
                <a:latin typeface="+mn-lt"/>
              </a:defRPr>
            </a:lvl8pPr>
            <a:lvl9pPr marL="5181341" indent="-304784" algn="l" rtl="0" fontAlgn="base">
              <a:spcBef>
                <a:spcPct val="20000"/>
              </a:spcBef>
              <a:spcAft>
                <a:spcPct val="0"/>
              </a:spcAft>
              <a:buChar char="»"/>
              <a:defRPr sz="2667">
                <a:solidFill>
                  <a:schemeClr val="tx1"/>
                </a:solidFill>
                <a:latin typeface="+mn-lt"/>
              </a:defRPr>
            </a:lvl9pPr>
          </a:lstStyle>
          <a:p>
            <a:r>
              <a:rPr lang="en-GB" sz="2400" kern="0"/>
              <a:t>Introduces diseases of most relevance for the European context</a:t>
            </a:r>
          </a:p>
          <a:p>
            <a:r>
              <a:rPr lang="en-GB" sz="2400" kern="0"/>
              <a:t>Reviews our current understanding of biosecurity throughout the livestock production chain for poultry, swine, cattle and small ruminants</a:t>
            </a:r>
          </a:p>
          <a:p>
            <a:r>
              <a:rPr lang="en-GB" sz="2400" kern="0"/>
              <a:t>Covers prevalence, risk factors, transmission routes, current control measures and biosecurity and data for transmission modelling for each disease</a:t>
            </a:r>
            <a:endParaRPr lang="en-GB" sz="2400" kern="0" dirty="0"/>
          </a:p>
        </p:txBody>
      </p:sp>
      <p:pic>
        <p:nvPicPr>
          <p:cNvPr id="11" name="Picture 10">
            <a:extLst>
              <a:ext uri="{FF2B5EF4-FFF2-40B4-BE49-F238E27FC236}">
                <a16:creationId xmlns:a16="http://schemas.microsoft.com/office/drawing/2014/main" id="{2A6FB918-2196-73F7-7921-83366607B34F}"/>
              </a:ext>
            </a:extLst>
          </p:cNvPr>
          <p:cNvPicPr>
            <a:picLocks noChangeAspect="1"/>
          </p:cNvPicPr>
          <p:nvPr/>
        </p:nvPicPr>
        <p:blipFill>
          <a:blip r:embed="rId2"/>
          <a:stretch>
            <a:fillRect/>
          </a:stretch>
        </p:blipFill>
        <p:spPr>
          <a:xfrm>
            <a:off x="8112224" y="1788331"/>
            <a:ext cx="3582279" cy="4640015"/>
          </a:xfrm>
          <a:prstGeom prst="rect">
            <a:avLst/>
          </a:prstGeom>
        </p:spPr>
      </p:pic>
    </p:spTree>
    <p:extLst>
      <p:ext uri="{BB962C8B-B14F-4D97-AF65-F5344CB8AC3E}">
        <p14:creationId xmlns:p14="http://schemas.microsoft.com/office/powerpoint/2010/main" val="1711852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7D4F1-FD9A-E8F9-90F8-BF1851AD5F2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067EB88-F293-8F68-F4D4-1981070A8118}"/>
              </a:ext>
            </a:extLst>
          </p:cNvPr>
          <p:cNvSpPr>
            <a:spLocks noGrp="1"/>
          </p:cNvSpPr>
          <p:nvPr>
            <p:ph type="title"/>
          </p:nvPr>
        </p:nvSpPr>
        <p:spPr/>
        <p:txBody>
          <a:bodyPr/>
          <a:lstStyle/>
          <a:p>
            <a:endParaRPr lang="en-BE" dirty="0"/>
          </a:p>
        </p:txBody>
      </p:sp>
      <p:sp>
        <p:nvSpPr>
          <p:cNvPr id="11" name="Title 2">
            <a:extLst>
              <a:ext uri="{FF2B5EF4-FFF2-40B4-BE49-F238E27FC236}">
                <a16:creationId xmlns:a16="http://schemas.microsoft.com/office/drawing/2014/main" id="{7DCD4701-A0CC-0610-2A12-E1FE945462EB}"/>
              </a:ext>
            </a:extLst>
          </p:cNvPr>
          <p:cNvSpPr txBox="1">
            <a:spLocks/>
          </p:cNvSpPr>
          <p:nvPr/>
        </p:nvSpPr>
        <p:spPr>
          <a:xfrm>
            <a:off x="553467" y="1102629"/>
            <a:ext cx="11036796" cy="2806423"/>
          </a:xfrm>
        </p:spPr>
        <p:txBody>
          <a:bodyPr/>
          <a:lstStyle>
            <a:lvl1pPr algn="l" rtl="0" eaLnBrk="0" fontAlgn="base" hangingPunct="0">
              <a:spcBef>
                <a:spcPct val="0"/>
              </a:spcBef>
              <a:spcAft>
                <a:spcPct val="0"/>
              </a:spcAft>
              <a:defRPr sz="4267" b="1">
                <a:solidFill>
                  <a:schemeClr val="tx2"/>
                </a:solidFill>
                <a:latin typeface="+mj-lt"/>
                <a:ea typeface="+mj-ea"/>
                <a:cs typeface="+mj-cs"/>
              </a:defRPr>
            </a:lvl1pPr>
            <a:lvl2pPr algn="l" rtl="0" eaLnBrk="0" fontAlgn="base" hangingPunct="0">
              <a:spcBef>
                <a:spcPct val="0"/>
              </a:spcBef>
              <a:spcAft>
                <a:spcPct val="0"/>
              </a:spcAft>
              <a:defRPr sz="4267" b="1">
                <a:solidFill>
                  <a:schemeClr val="tx2"/>
                </a:solidFill>
                <a:latin typeface="Arial" charset="0"/>
              </a:defRPr>
            </a:lvl2pPr>
            <a:lvl3pPr algn="l" rtl="0" eaLnBrk="0" fontAlgn="base" hangingPunct="0">
              <a:spcBef>
                <a:spcPct val="0"/>
              </a:spcBef>
              <a:spcAft>
                <a:spcPct val="0"/>
              </a:spcAft>
              <a:defRPr sz="4267" b="1">
                <a:solidFill>
                  <a:schemeClr val="tx2"/>
                </a:solidFill>
                <a:latin typeface="Arial" charset="0"/>
              </a:defRPr>
            </a:lvl3pPr>
            <a:lvl4pPr algn="l" rtl="0" eaLnBrk="0" fontAlgn="base" hangingPunct="0">
              <a:spcBef>
                <a:spcPct val="0"/>
              </a:spcBef>
              <a:spcAft>
                <a:spcPct val="0"/>
              </a:spcAft>
              <a:defRPr sz="4267" b="1">
                <a:solidFill>
                  <a:schemeClr val="tx2"/>
                </a:solidFill>
                <a:latin typeface="Arial" charset="0"/>
              </a:defRPr>
            </a:lvl4pPr>
            <a:lvl5pPr algn="l" rtl="0" eaLnBrk="0" fontAlgn="base" hangingPunct="0">
              <a:spcBef>
                <a:spcPct val="0"/>
              </a:spcBef>
              <a:spcAft>
                <a:spcPct val="0"/>
              </a:spcAft>
              <a:defRPr sz="4267" b="1">
                <a:solidFill>
                  <a:schemeClr val="tx2"/>
                </a:solidFill>
                <a:latin typeface="Arial" charset="0"/>
              </a:defRPr>
            </a:lvl5pPr>
            <a:lvl6pPr marL="609570" algn="l" rtl="0" fontAlgn="base">
              <a:spcBef>
                <a:spcPct val="0"/>
              </a:spcBef>
              <a:spcAft>
                <a:spcPct val="0"/>
              </a:spcAft>
              <a:defRPr sz="4267" b="1">
                <a:solidFill>
                  <a:schemeClr val="tx2"/>
                </a:solidFill>
                <a:latin typeface="Arial" charset="0"/>
              </a:defRPr>
            </a:lvl6pPr>
            <a:lvl7pPr marL="1219139" algn="l" rtl="0" fontAlgn="base">
              <a:spcBef>
                <a:spcPct val="0"/>
              </a:spcBef>
              <a:spcAft>
                <a:spcPct val="0"/>
              </a:spcAft>
              <a:defRPr sz="4267" b="1">
                <a:solidFill>
                  <a:schemeClr val="tx2"/>
                </a:solidFill>
                <a:latin typeface="Arial" charset="0"/>
              </a:defRPr>
            </a:lvl7pPr>
            <a:lvl8pPr marL="1828709" algn="l" rtl="0" fontAlgn="base">
              <a:spcBef>
                <a:spcPct val="0"/>
              </a:spcBef>
              <a:spcAft>
                <a:spcPct val="0"/>
              </a:spcAft>
              <a:defRPr sz="4267" b="1">
                <a:solidFill>
                  <a:schemeClr val="tx2"/>
                </a:solidFill>
                <a:latin typeface="Arial" charset="0"/>
              </a:defRPr>
            </a:lvl8pPr>
            <a:lvl9pPr marL="2438278" algn="l" rtl="0" fontAlgn="base">
              <a:spcBef>
                <a:spcPct val="0"/>
              </a:spcBef>
              <a:spcAft>
                <a:spcPct val="0"/>
              </a:spcAft>
              <a:defRPr sz="4267" b="1">
                <a:solidFill>
                  <a:schemeClr val="tx2"/>
                </a:solidFill>
                <a:latin typeface="Arial" charset="0"/>
              </a:defRPr>
            </a:lvl9pPr>
          </a:lstStyle>
          <a:p>
            <a:r>
              <a:rPr lang="en-GB" sz="3733" kern="0"/>
              <a:t>New stakeholder members</a:t>
            </a:r>
            <a:br>
              <a:rPr lang="en-GB" sz="3733" kern="0"/>
            </a:br>
            <a:br>
              <a:rPr lang="en-GB" sz="3733" kern="0"/>
            </a:br>
            <a:endParaRPr lang="en-GB" sz="3733" kern="0" dirty="0"/>
          </a:p>
        </p:txBody>
      </p:sp>
      <p:sp>
        <p:nvSpPr>
          <p:cNvPr id="12" name="Content Placeholder 3">
            <a:extLst>
              <a:ext uri="{FF2B5EF4-FFF2-40B4-BE49-F238E27FC236}">
                <a16:creationId xmlns:a16="http://schemas.microsoft.com/office/drawing/2014/main" id="{2A2834FB-91DD-67ED-E779-17E4B16578D2}"/>
              </a:ext>
            </a:extLst>
          </p:cNvPr>
          <p:cNvSpPr>
            <a:spLocks noGrp="1"/>
          </p:cNvSpPr>
          <p:nvPr>
            <p:ph idx="1"/>
          </p:nvPr>
        </p:nvSpPr>
        <p:spPr>
          <a:xfrm>
            <a:off x="527380" y="2060635"/>
            <a:ext cx="11137237" cy="1152342"/>
          </a:xfrm>
        </p:spPr>
        <p:txBody>
          <a:bodyPr/>
          <a:lstStyle/>
          <a:p>
            <a:r>
              <a:rPr lang="en-GB" sz="2800" dirty="0"/>
              <a:t>EBVS</a:t>
            </a:r>
          </a:p>
          <a:p>
            <a:r>
              <a:rPr lang="en-GB" sz="2800" dirty="0"/>
              <a:t>EMA</a:t>
            </a:r>
          </a:p>
        </p:txBody>
      </p:sp>
      <p:sp>
        <p:nvSpPr>
          <p:cNvPr id="13" name="Content Placeholder 3">
            <a:extLst>
              <a:ext uri="{FF2B5EF4-FFF2-40B4-BE49-F238E27FC236}">
                <a16:creationId xmlns:a16="http://schemas.microsoft.com/office/drawing/2014/main" id="{E90DD895-4A83-C135-7B8E-DF3DB11B71CD}"/>
              </a:ext>
            </a:extLst>
          </p:cNvPr>
          <p:cNvSpPr txBox="1">
            <a:spLocks/>
          </p:cNvSpPr>
          <p:nvPr/>
        </p:nvSpPr>
        <p:spPr>
          <a:xfrm>
            <a:off x="527380" y="4298444"/>
            <a:ext cx="11137237" cy="1152342"/>
          </a:xfrm>
          <a:prstGeom prst="rect">
            <a:avLst/>
          </a:prstGeom>
        </p:spPr>
        <p:txBody>
          <a:bodyPr/>
          <a:lstStyle>
            <a:lvl1pPr marL="342900" indent="-342900" algn="l" rtl="0" eaLnBrk="0" fontAlgn="base" hangingPunct="0">
              <a:spcBef>
                <a:spcPct val="20000"/>
              </a:spcBef>
              <a:spcAft>
                <a:spcPct val="0"/>
              </a:spcAft>
              <a:buChar char="•"/>
              <a:defRPr sz="28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kern="0" dirty="0"/>
              <a:t>In progress</a:t>
            </a:r>
          </a:p>
          <a:p>
            <a:pPr marL="0" indent="0">
              <a:buNone/>
            </a:pPr>
            <a:endParaRPr lang="en-GB" kern="0" dirty="0"/>
          </a:p>
        </p:txBody>
      </p:sp>
      <p:sp>
        <p:nvSpPr>
          <p:cNvPr id="15" name="Title 2">
            <a:extLst>
              <a:ext uri="{FF2B5EF4-FFF2-40B4-BE49-F238E27FC236}">
                <a16:creationId xmlns:a16="http://schemas.microsoft.com/office/drawing/2014/main" id="{D7431658-86B3-75F0-F9F5-FC264F0E9863}"/>
              </a:ext>
            </a:extLst>
          </p:cNvPr>
          <p:cNvSpPr txBox="1">
            <a:spLocks/>
          </p:cNvSpPr>
          <p:nvPr/>
        </p:nvSpPr>
        <p:spPr>
          <a:xfrm>
            <a:off x="585209" y="3510434"/>
            <a:ext cx="11036796" cy="797235"/>
          </a:xfrm>
          <a:prstGeom prst="rect">
            <a:avLst/>
          </a:prstGeom>
        </p:spPr>
        <p:txBody>
          <a:bodyPr lIns="0" tIns="0" rIns="0" bIns="0"/>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r>
              <a:rPr lang="en-GB" sz="3733" kern="0" dirty="0"/>
              <a:t>New funding members</a:t>
            </a:r>
            <a:br>
              <a:rPr lang="en-GB" sz="3733" kern="0" dirty="0"/>
            </a:br>
            <a:br>
              <a:rPr lang="en-GB" sz="3733" kern="0" dirty="0"/>
            </a:br>
            <a:endParaRPr lang="en-GB" sz="3733" kern="0" dirty="0"/>
          </a:p>
        </p:txBody>
      </p:sp>
    </p:spTree>
    <p:extLst>
      <p:ext uri="{BB962C8B-B14F-4D97-AF65-F5344CB8AC3E}">
        <p14:creationId xmlns:p14="http://schemas.microsoft.com/office/powerpoint/2010/main" val="4614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3A1A5-7014-58E6-D2FF-1386867126E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09F657F-0F6C-122F-52A9-87F3F409FDD2}"/>
              </a:ext>
            </a:extLst>
          </p:cNvPr>
          <p:cNvSpPr>
            <a:spLocks noGrp="1"/>
          </p:cNvSpPr>
          <p:nvPr>
            <p:ph type="title"/>
          </p:nvPr>
        </p:nvSpPr>
        <p:spPr/>
        <p:txBody>
          <a:bodyPr/>
          <a:lstStyle/>
          <a:p>
            <a:endParaRPr lang="en-BE" dirty="0"/>
          </a:p>
        </p:txBody>
      </p:sp>
      <p:sp>
        <p:nvSpPr>
          <p:cNvPr id="11" name="Title 2">
            <a:extLst>
              <a:ext uri="{FF2B5EF4-FFF2-40B4-BE49-F238E27FC236}">
                <a16:creationId xmlns:a16="http://schemas.microsoft.com/office/drawing/2014/main" id="{05D0DDCF-3E3D-50BC-DB3F-ECA40F26E4CE}"/>
              </a:ext>
            </a:extLst>
          </p:cNvPr>
          <p:cNvSpPr txBox="1">
            <a:spLocks/>
          </p:cNvSpPr>
          <p:nvPr/>
        </p:nvSpPr>
        <p:spPr>
          <a:xfrm>
            <a:off x="553467" y="1102629"/>
            <a:ext cx="11036796" cy="2806423"/>
          </a:xfrm>
        </p:spPr>
        <p:txBody>
          <a:bodyPr/>
          <a:lstStyle>
            <a:lvl1pPr algn="l" rtl="0" eaLnBrk="0" fontAlgn="base" hangingPunct="0">
              <a:spcBef>
                <a:spcPct val="0"/>
              </a:spcBef>
              <a:spcAft>
                <a:spcPct val="0"/>
              </a:spcAft>
              <a:defRPr sz="4267" b="1">
                <a:solidFill>
                  <a:schemeClr val="tx2"/>
                </a:solidFill>
                <a:latin typeface="+mj-lt"/>
                <a:ea typeface="+mj-ea"/>
                <a:cs typeface="+mj-cs"/>
              </a:defRPr>
            </a:lvl1pPr>
            <a:lvl2pPr algn="l" rtl="0" eaLnBrk="0" fontAlgn="base" hangingPunct="0">
              <a:spcBef>
                <a:spcPct val="0"/>
              </a:spcBef>
              <a:spcAft>
                <a:spcPct val="0"/>
              </a:spcAft>
              <a:defRPr sz="4267" b="1">
                <a:solidFill>
                  <a:schemeClr val="tx2"/>
                </a:solidFill>
                <a:latin typeface="Arial" charset="0"/>
              </a:defRPr>
            </a:lvl2pPr>
            <a:lvl3pPr algn="l" rtl="0" eaLnBrk="0" fontAlgn="base" hangingPunct="0">
              <a:spcBef>
                <a:spcPct val="0"/>
              </a:spcBef>
              <a:spcAft>
                <a:spcPct val="0"/>
              </a:spcAft>
              <a:defRPr sz="4267" b="1">
                <a:solidFill>
                  <a:schemeClr val="tx2"/>
                </a:solidFill>
                <a:latin typeface="Arial" charset="0"/>
              </a:defRPr>
            </a:lvl3pPr>
            <a:lvl4pPr algn="l" rtl="0" eaLnBrk="0" fontAlgn="base" hangingPunct="0">
              <a:spcBef>
                <a:spcPct val="0"/>
              </a:spcBef>
              <a:spcAft>
                <a:spcPct val="0"/>
              </a:spcAft>
              <a:defRPr sz="4267" b="1">
                <a:solidFill>
                  <a:schemeClr val="tx2"/>
                </a:solidFill>
                <a:latin typeface="Arial" charset="0"/>
              </a:defRPr>
            </a:lvl4pPr>
            <a:lvl5pPr algn="l" rtl="0" eaLnBrk="0" fontAlgn="base" hangingPunct="0">
              <a:spcBef>
                <a:spcPct val="0"/>
              </a:spcBef>
              <a:spcAft>
                <a:spcPct val="0"/>
              </a:spcAft>
              <a:defRPr sz="4267" b="1">
                <a:solidFill>
                  <a:schemeClr val="tx2"/>
                </a:solidFill>
                <a:latin typeface="Arial" charset="0"/>
              </a:defRPr>
            </a:lvl5pPr>
            <a:lvl6pPr marL="609570" algn="l" rtl="0" fontAlgn="base">
              <a:spcBef>
                <a:spcPct val="0"/>
              </a:spcBef>
              <a:spcAft>
                <a:spcPct val="0"/>
              </a:spcAft>
              <a:defRPr sz="4267" b="1">
                <a:solidFill>
                  <a:schemeClr val="tx2"/>
                </a:solidFill>
                <a:latin typeface="Arial" charset="0"/>
              </a:defRPr>
            </a:lvl6pPr>
            <a:lvl7pPr marL="1219139" algn="l" rtl="0" fontAlgn="base">
              <a:spcBef>
                <a:spcPct val="0"/>
              </a:spcBef>
              <a:spcAft>
                <a:spcPct val="0"/>
              </a:spcAft>
              <a:defRPr sz="4267" b="1">
                <a:solidFill>
                  <a:schemeClr val="tx2"/>
                </a:solidFill>
                <a:latin typeface="Arial" charset="0"/>
              </a:defRPr>
            </a:lvl7pPr>
            <a:lvl8pPr marL="1828709" algn="l" rtl="0" fontAlgn="base">
              <a:spcBef>
                <a:spcPct val="0"/>
              </a:spcBef>
              <a:spcAft>
                <a:spcPct val="0"/>
              </a:spcAft>
              <a:defRPr sz="4267" b="1">
                <a:solidFill>
                  <a:schemeClr val="tx2"/>
                </a:solidFill>
                <a:latin typeface="Arial" charset="0"/>
              </a:defRPr>
            </a:lvl8pPr>
            <a:lvl9pPr marL="2438278" algn="l" rtl="0" fontAlgn="base">
              <a:spcBef>
                <a:spcPct val="0"/>
              </a:spcBef>
              <a:spcAft>
                <a:spcPct val="0"/>
              </a:spcAft>
              <a:defRPr sz="4267" b="1">
                <a:solidFill>
                  <a:schemeClr val="tx2"/>
                </a:solidFill>
                <a:latin typeface="Arial" charset="0"/>
              </a:defRPr>
            </a:lvl9pPr>
          </a:lstStyle>
          <a:p>
            <a:r>
              <a:rPr lang="en-GB" sz="3733" kern="0" dirty="0"/>
              <a:t>DISCONTOOLS was/will be at</a:t>
            </a:r>
            <a:br>
              <a:rPr lang="en-GB" sz="3733" kern="0" dirty="0"/>
            </a:br>
            <a:br>
              <a:rPr lang="en-GB" sz="3733" kern="0" dirty="0"/>
            </a:br>
            <a:endParaRPr lang="en-GB" sz="3733" kern="0" dirty="0"/>
          </a:p>
        </p:txBody>
      </p:sp>
      <p:sp>
        <p:nvSpPr>
          <p:cNvPr id="12" name="Content Placeholder 3">
            <a:extLst>
              <a:ext uri="{FF2B5EF4-FFF2-40B4-BE49-F238E27FC236}">
                <a16:creationId xmlns:a16="http://schemas.microsoft.com/office/drawing/2014/main" id="{0C92CE6C-180B-4499-79FE-24F0A24D1CD4}"/>
              </a:ext>
            </a:extLst>
          </p:cNvPr>
          <p:cNvSpPr>
            <a:spLocks noGrp="1"/>
          </p:cNvSpPr>
          <p:nvPr>
            <p:ph idx="1"/>
          </p:nvPr>
        </p:nvSpPr>
        <p:spPr>
          <a:xfrm>
            <a:off x="527380" y="2060635"/>
            <a:ext cx="11137237" cy="2448486"/>
          </a:xfrm>
        </p:spPr>
        <p:txBody>
          <a:bodyPr/>
          <a:lstStyle/>
          <a:p>
            <a:r>
              <a:rPr lang="en-GB" sz="2800" dirty="0"/>
              <a:t>EBVS annual conference, Cluj-Napoca, 5 June</a:t>
            </a:r>
          </a:p>
          <a:p>
            <a:r>
              <a:rPr lang="en-GB" sz="2800" dirty="0"/>
              <a:t>WAAVP, Curitiba (17-21 August)</a:t>
            </a:r>
          </a:p>
          <a:p>
            <a:r>
              <a:rPr lang="en-GB" sz="2800" dirty="0"/>
              <a:t>World Vaccine Conference, Amsterdam (13-15 October)</a:t>
            </a:r>
          </a:p>
          <a:p>
            <a:r>
              <a:rPr lang="en-GB" sz="2800" dirty="0"/>
              <a:t>EAEVE Educational Day, </a:t>
            </a:r>
            <a:r>
              <a:rPr lang="en-GB" sz="2800" dirty="0" err="1"/>
              <a:t>Barçelona</a:t>
            </a:r>
            <a:r>
              <a:rPr lang="en-GB" sz="2800" dirty="0"/>
              <a:t> (28-29 May 2026)</a:t>
            </a:r>
          </a:p>
          <a:p>
            <a:endParaRPr lang="en-GB" sz="2800" dirty="0"/>
          </a:p>
          <a:p>
            <a:endParaRPr lang="en-GB" sz="2800" dirty="0"/>
          </a:p>
          <a:p>
            <a:r>
              <a:rPr lang="en-GB" sz="2800" dirty="0"/>
              <a:t>Next Board meeting at 3 June (online).</a:t>
            </a:r>
          </a:p>
        </p:txBody>
      </p:sp>
    </p:spTree>
    <p:extLst>
      <p:ext uri="{BB962C8B-B14F-4D97-AF65-F5344CB8AC3E}">
        <p14:creationId xmlns:p14="http://schemas.microsoft.com/office/powerpoint/2010/main" val="418778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A873A-3A81-D281-756D-6B4A1BF83A1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75D692-54DF-8BAE-8966-49DFEBB99AC7}"/>
              </a:ext>
            </a:extLst>
          </p:cNvPr>
          <p:cNvSpPr>
            <a:spLocks noGrp="1"/>
          </p:cNvSpPr>
          <p:nvPr>
            <p:ph type="title"/>
          </p:nvPr>
        </p:nvSpPr>
        <p:spPr/>
        <p:txBody>
          <a:bodyPr/>
          <a:lstStyle/>
          <a:p>
            <a:endParaRPr lang="en-BE" dirty="0"/>
          </a:p>
        </p:txBody>
      </p:sp>
      <p:pic>
        <p:nvPicPr>
          <p:cNvPr id="8" name="Content Placeholder 7" descr="A logo with blue and pink colors&#10;&#10;AI-generated content may be incorrect.">
            <a:extLst>
              <a:ext uri="{FF2B5EF4-FFF2-40B4-BE49-F238E27FC236}">
                <a16:creationId xmlns:a16="http://schemas.microsoft.com/office/drawing/2014/main" id="{6CC3395B-3DDF-EBC1-F790-3B6008A9655F}"/>
              </a:ext>
            </a:extLst>
          </p:cNvPr>
          <p:cNvPicPr>
            <a:picLocks noGrp="1" noChangeAspect="1"/>
          </p:cNvPicPr>
          <p:nvPr>
            <p:ph idx="1"/>
          </p:nvPr>
        </p:nvPicPr>
        <p:blipFill>
          <a:blip r:embed="rId3"/>
          <a:stretch>
            <a:fillRect/>
          </a:stretch>
        </p:blipFill>
        <p:spPr/>
      </p:pic>
      <p:pic>
        <p:nvPicPr>
          <p:cNvPr id="6" name="Picture 5">
            <a:extLst>
              <a:ext uri="{FF2B5EF4-FFF2-40B4-BE49-F238E27FC236}">
                <a16:creationId xmlns:a16="http://schemas.microsoft.com/office/drawing/2014/main" id="{13F268F6-C7A9-6A23-F15A-CE7F3E03946F}"/>
              </a:ext>
            </a:extLst>
          </p:cNvPr>
          <p:cNvPicPr>
            <a:picLocks noChangeAspect="1"/>
          </p:cNvPicPr>
          <p:nvPr/>
        </p:nvPicPr>
        <p:blipFill>
          <a:blip r:embed="rId4"/>
          <a:stretch>
            <a:fillRect/>
          </a:stretch>
        </p:blipFill>
        <p:spPr>
          <a:xfrm>
            <a:off x="4258804" y="3645025"/>
            <a:ext cx="7933196" cy="3212976"/>
          </a:xfrm>
          <a:prstGeom prst="rect">
            <a:avLst/>
          </a:prstGeom>
        </p:spPr>
      </p:pic>
      <p:pic>
        <p:nvPicPr>
          <p:cNvPr id="10" name="Picture 9">
            <a:extLst>
              <a:ext uri="{FF2B5EF4-FFF2-40B4-BE49-F238E27FC236}">
                <a16:creationId xmlns:a16="http://schemas.microsoft.com/office/drawing/2014/main" id="{3D03888E-5422-382F-663E-7C3EF2D8C236}"/>
              </a:ext>
            </a:extLst>
          </p:cNvPr>
          <p:cNvPicPr>
            <a:picLocks noChangeAspect="1"/>
          </p:cNvPicPr>
          <p:nvPr/>
        </p:nvPicPr>
        <p:blipFill>
          <a:blip r:embed="rId5"/>
          <a:stretch>
            <a:fillRect/>
          </a:stretch>
        </p:blipFill>
        <p:spPr>
          <a:xfrm>
            <a:off x="335360" y="4720895"/>
            <a:ext cx="3600400" cy="1352389"/>
          </a:xfrm>
          <a:prstGeom prst="rect">
            <a:avLst/>
          </a:prstGeom>
        </p:spPr>
      </p:pic>
      <p:sp>
        <p:nvSpPr>
          <p:cNvPr id="14" name="TextBox 13">
            <a:extLst>
              <a:ext uri="{FF2B5EF4-FFF2-40B4-BE49-F238E27FC236}">
                <a16:creationId xmlns:a16="http://schemas.microsoft.com/office/drawing/2014/main" id="{5BB5F209-8D61-F960-6518-D0F0F86245DF}"/>
              </a:ext>
            </a:extLst>
          </p:cNvPr>
          <p:cNvSpPr txBox="1"/>
          <p:nvPr/>
        </p:nvSpPr>
        <p:spPr>
          <a:xfrm>
            <a:off x="623392" y="1460910"/>
            <a:ext cx="10945216" cy="2308324"/>
          </a:xfrm>
          <a:prstGeom prst="rect">
            <a:avLst/>
          </a:prstGeom>
          <a:noFill/>
        </p:spPr>
        <p:txBody>
          <a:bodyPr wrap="square">
            <a:spAutoFit/>
          </a:bodyPr>
          <a:lstStyle/>
          <a:p>
            <a:pPr marL="0" marR="0" indent="0" algn="l">
              <a:buNone/>
            </a:pPr>
            <a:r>
              <a:rPr lang="en-GB" sz="2400" b="0" i="1" dirty="0">
                <a:solidFill>
                  <a:srgbClr val="274691"/>
                </a:solidFill>
                <a:effectLst/>
              </a:rPr>
              <a:t>“</a:t>
            </a:r>
            <a:r>
              <a:rPr lang="en-GB" i="1" dirty="0">
                <a:solidFill>
                  <a:srgbClr val="274691"/>
                </a:solidFill>
              </a:rPr>
              <a:t>W</a:t>
            </a:r>
            <a:r>
              <a:rPr lang="en-GB" sz="2400" b="0" i="1" dirty="0">
                <a:solidFill>
                  <a:srgbClr val="274691"/>
                </a:solidFill>
                <a:effectLst/>
              </a:rPr>
              <a:t>e employed DISCONTOOLS during the creation of our project to carefully decide and select the diseases or disease complexes to be studied. This tool was useful for ranking the diseases and determining which ones would be included or excluded from our joint project.</a:t>
            </a:r>
            <a:r>
              <a:rPr lang="en-GB" sz="2400" i="1" dirty="0">
                <a:solidFill>
                  <a:srgbClr val="274691"/>
                </a:solidFill>
              </a:rPr>
              <a:t> </a:t>
            </a:r>
            <a:r>
              <a:rPr lang="en-GB" sz="2400" b="0" i="1" dirty="0">
                <a:solidFill>
                  <a:srgbClr val="274691"/>
                </a:solidFill>
                <a:effectLst/>
              </a:rPr>
              <a:t>DISCONTOOLS proved to be a valuable asset.</a:t>
            </a:r>
            <a:r>
              <a:rPr lang="en-US" sz="2400" b="0" i="1" dirty="0">
                <a:solidFill>
                  <a:srgbClr val="274691"/>
                </a:solidFill>
                <a:effectLst/>
              </a:rPr>
              <a:t>” </a:t>
            </a:r>
          </a:p>
          <a:p>
            <a:pPr marL="0" marR="0" indent="0" algn="l">
              <a:buNone/>
            </a:pPr>
            <a:endParaRPr lang="en-US" sz="2400" b="0" i="1" dirty="0">
              <a:solidFill>
                <a:srgbClr val="274691"/>
              </a:solidFill>
              <a:effectLst/>
            </a:endParaRPr>
          </a:p>
          <a:p>
            <a:pPr marL="0" marR="0" indent="0" algn="l">
              <a:buNone/>
            </a:pPr>
            <a:r>
              <a:rPr lang="en-US" sz="2400" b="0" dirty="0">
                <a:solidFill>
                  <a:srgbClr val="274691"/>
                </a:solidFill>
                <a:effectLst/>
              </a:rPr>
              <a:t>Nuria Mach, INRAE, France</a:t>
            </a:r>
            <a:endParaRPr lang="en-GB" sz="2400" b="0" dirty="0">
              <a:solidFill>
                <a:srgbClr val="274691"/>
              </a:solidFill>
              <a:effectLst/>
            </a:endParaRPr>
          </a:p>
        </p:txBody>
      </p:sp>
    </p:spTree>
    <p:extLst>
      <p:ext uri="{BB962C8B-B14F-4D97-AF65-F5344CB8AC3E}">
        <p14:creationId xmlns:p14="http://schemas.microsoft.com/office/powerpoint/2010/main" val="622485112"/>
      </p:ext>
    </p:extLst>
  </p:cSld>
  <p:clrMapOvr>
    <a:masterClrMapping/>
  </p:clrMapOvr>
</p:sld>
</file>

<file path=ppt/theme/theme1.xml><?xml version="1.0" encoding="utf-8"?>
<a:theme xmlns:a="http://schemas.openxmlformats.org/drawingml/2006/main" name="1_Blank Presentation">
  <a:themeElements>
    <a:clrScheme name="Blank Presentation 13">
      <a:dk1>
        <a:srgbClr val="7E6D62"/>
      </a:dk1>
      <a:lt1>
        <a:srgbClr val="FFFFFF"/>
      </a:lt1>
      <a:dk2>
        <a:srgbClr val="91278F"/>
      </a:dk2>
      <a:lt2>
        <a:srgbClr val="808080"/>
      </a:lt2>
      <a:accent1>
        <a:srgbClr val="F15A29"/>
      </a:accent1>
      <a:accent2>
        <a:srgbClr val="F19729"/>
      </a:accent2>
      <a:accent3>
        <a:srgbClr val="FFFFFF"/>
      </a:accent3>
      <a:accent4>
        <a:srgbClr val="6B5C53"/>
      </a:accent4>
      <a:accent5>
        <a:srgbClr val="F7B5AC"/>
      </a:accent5>
      <a:accent6>
        <a:srgbClr val="DA8824"/>
      </a:accent6>
      <a:hlink>
        <a:srgbClr val="91278F"/>
      </a:hlink>
      <a:folHlink>
        <a:srgbClr val="C8C8C8"/>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7E6D62"/>
        </a:dk1>
        <a:lt1>
          <a:srgbClr val="FFFFFF"/>
        </a:lt1>
        <a:dk2>
          <a:srgbClr val="91278F"/>
        </a:dk2>
        <a:lt2>
          <a:srgbClr val="808080"/>
        </a:lt2>
        <a:accent1>
          <a:srgbClr val="F15A29"/>
        </a:accent1>
        <a:accent2>
          <a:srgbClr val="F19729"/>
        </a:accent2>
        <a:accent3>
          <a:srgbClr val="FFFFFF"/>
        </a:accent3>
        <a:accent4>
          <a:srgbClr val="6B5C53"/>
        </a:accent4>
        <a:accent5>
          <a:srgbClr val="F7B5AC"/>
        </a:accent5>
        <a:accent6>
          <a:srgbClr val="DA8824"/>
        </a:accent6>
        <a:hlink>
          <a:srgbClr val="91278F"/>
        </a:hlink>
        <a:folHlink>
          <a:srgbClr val="C8C8C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f2115af-add7-4e77-b6cb-b250c9cf51d4">
      <Terms xmlns="http://schemas.microsoft.com/office/infopath/2007/PartnerControls"/>
    </lcf76f155ced4ddcb4097134ff3c332f>
    <TaxCatchAll xmlns="accdfe52-54d2-4727-8def-78758dd6bbbc" xsi:nil="true"/>
    <SharedWithUsers xmlns="accdfe52-54d2-4727-8def-78758dd6bbbc">
      <UserInfo>
        <DisplayName>Latifa Elhachimi</DisplayName>
        <AccountId>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3AF4CAB6A4144D8AE493D496E46492" ma:contentTypeVersion="15" ma:contentTypeDescription="Een nieuw document maken." ma:contentTypeScope="" ma:versionID="3deb30a45cd7ccacabad9c81c0940703">
  <xsd:schema xmlns:xsd="http://www.w3.org/2001/XMLSchema" xmlns:xs="http://www.w3.org/2001/XMLSchema" xmlns:p="http://schemas.microsoft.com/office/2006/metadata/properties" xmlns:ns2="af2115af-add7-4e77-b6cb-b250c9cf51d4" xmlns:ns3="accdfe52-54d2-4727-8def-78758dd6bbbc" targetNamespace="http://schemas.microsoft.com/office/2006/metadata/properties" ma:root="true" ma:fieldsID="c7dcc3850be8f051fd26c6f8df289ba2" ns2:_="" ns3:_="">
    <xsd:import namespace="af2115af-add7-4e77-b6cb-b250c9cf51d4"/>
    <xsd:import namespace="accdfe52-54d2-4727-8def-78758dd6bbb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2115af-add7-4e77-b6cb-b250c9cf51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da3c8f56-2526-4327-832e-1b5733ac668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cdfe52-54d2-4727-8def-78758dd6bbb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4e61601-3fe2-4a7f-8417-d1033fa4d034}" ma:internalName="TaxCatchAll" ma:showField="CatchAllData" ma:web="accdfe52-54d2-4727-8def-78758dd6bbb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DF2E2F-A336-4874-8CF1-0B33C94FE6C9}">
  <ds:schemaRefs>
    <ds:schemaRef ds:uri="http://schemas.microsoft.com/office/2006/metadata/properties"/>
    <ds:schemaRef ds:uri="http://schemas.microsoft.com/office/infopath/2007/PartnerControls"/>
    <ds:schemaRef ds:uri="af2115af-add7-4e77-b6cb-b250c9cf51d4"/>
    <ds:schemaRef ds:uri="accdfe52-54d2-4727-8def-78758dd6bbbc"/>
  </ds:schemaRefs>
</ds:datastoreItem>
</file>

<file path=customXml/itemProps2.xml><?xml version="1.0" encoding="utf-8"?>
<ds:datastoreItem xmlns:ds="http://schemas.openxmlformats.org/officeDocument/2006/customXml" ds:itemID="{4C36DA6F-C6D0-4FD9-8242-389ED0C7A2A7}">
  <ds:schemaRefs>
    <ds:schemaRef ds:uri="http://schemas.microsoft.com/sharepoint/v3/contenttype/forms"/>
  </ds:schemaRefs>
</ds:datastoreItem>
</file>

<file path=customXml/itemProps3.xml><?xml version="1.0" encoding="utf-8"?>
<ds:datastoreItem xmlns:ds="http://schemas.openxmlformats.org/officeDocument/2006/customXml" ds:itemID="{A1AA3BF7-C755-400C-B13D-F4A5B1F2641E}"/>
</file>

<file path=docProps/app.xml><?xml version="1.0" encoding="utf-8"?>
<Properties xmlns="http://schemas.openxmlformats.org/officeDocument/2006/extended-properties" xmlns:vt="http://schemas.openxmlformats.org/officeDocument/2006/docPropsVTypes">
  <Template/>
  <TotalTime>14013</TotalTime>
  <Words>420</Words>
  <Application>Microsoft Office PowerPoint</Application>
  <PresentationFormat>Widescreen</PresentationFormat>
  <Paragraphs>67</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vt:lpstr>
      <vt:lpstr>1_Blank Presentation</vt:lpstr>
      <vt:lpstr>PowerPoint Presentation</vt:lpstr>
      <vt:lpstr>What is DISCONTOOLS?</vt:lpstr>
      <vt:lpstr>PowerPoint Presentation</vt:lpstr>
      <vt:lpstr>Recent updates  </vt:lpstr>
      <vt:lpstr>PowerPoint Presentation</vt:lpstr>
      <vt:lpstr>PowerPoint Presentation</vt:lpstr>
      <vt:lpstr>PowerPoint Presentation</vt:lpstr>
      <vt:lpstr>PowerPoint Presentation</vt:lpstr>
    </vt:vector>
  </TitlesOfParts>
  <Company>alligence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 asarby</dc:creator>
  <cp:lastModifiedBy>Johannes Charlier</cp:lastModifiedBy>
  <cp:revision>595</cp:revision>
  <cp:lastPrinted>2020-04-29T07:41:35Z</cp:lastPrinted>
  <dcterms:created xsi:type="dcterms:W3CDTF">2008-09-30T08:47:27Z</dcterms:created>
  <dcterms:modified xsi:type="dcterms:W3CDTF">2025-05-13T15:03:20Z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0x010100D83AF4CAB6A4144D8AE493D496E46492</vt:lpwstr>
  </property>
  <property fmtid="{D5CDD505-2E9C-101B-9397-08002B2CF9AE}" pid="3" name="MediaServiceImageTags">
    <vt:lpwstr/>
  </property>
</Properties>
</file>